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90" r:id="rId5"/>
    <p:sldId id="288" r:id="rId6"/>
    <p:sldId id="264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4007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JavaScript</a:t>
            </a:r>
            <a:r>
              <a:rPr lang="zh-CN" altLang="en-US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</a:t>
            </a:r>
            <a:endParaRPr lang="en-US" altLang="zh-CN" sz="52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回顾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getElementsByClassName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兼容型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封装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getClass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push pop shift unshift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join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split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展开收缩菜单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splice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输入框添加与删除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substring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第二个参数可以省略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顺序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正负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展开收缩菜单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 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slice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嵌套选项卡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WPS 演示</Application>
  <PresentationFormat>全屏显示(4:3)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  <vt:lpstr>JavaScript基础</vt:lpstr>
      <vt:lpstr>JavaScript基础</vt:lpstr>
      <vt:lpstr>JavaScript基础</vt:lpstr>
      <vt:lpstr>本课练习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lenovo</cp:lastModifiedBy>
  <cp:revision>668</cp:revision>
  <dcterms:created xsi:type="dcterms:W3CDTF">2010-11-12T14:24:00Z</dcterms:created>
  <dcterms:modified xsi:type="dcterms:W3CDTF">2016-12-19T08:10:05Z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