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8" r:id="rId5"/>
    <p:sldId id="287" r:id="rId6"/>
    <p:sldId id="289" r:id="rId7"/>
    <p:sldId id="290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length     for Array.length 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数组的长度</a:t>
            </a:r>
            <a:endParaRPr lang="zh-CN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charAt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charCodeAt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unicode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fromCharCode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indexOf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两个参数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多个查找位置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找不到返回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lastIndexOf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查找字符位置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trim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toUpperCase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toLowerCase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转驼峰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默认按位比较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返回正数位置切换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返回负数位置不变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reverse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concat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一个数字的变化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人民网多图片滚动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全屏显示(4:3)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JavaScript基础</vt:lpstr>
      <vt:lpstr>JavaScript基础</vt:lpstr>
      <vt:lpstr>JavaScript基础</vt:lpstr>
      <vt:lpstr>JavaScript基础</vt:lpstr>
      <vt:lpstr>JavaScript基础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698</cp:revision>
  <dcterms:created xsi:type="dcterms:W3CDTF">2010-11-12T14:24:00Z</dcterms:created>
  <dcterms:modified xsi:type="dcterms:W3CDTF">2016-12-20T01:13:00Z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