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88" r:id="rId5"/>
    <p:sldId id="291" r:id="rId6"/>
    <p:sldId id="264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4007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JavaScript</a:t>
            </a:r>
            <a:r>
              <a:rPr lang="zh-CN" altLang="en-US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</a:t>
            </a:r>
            <a:endParaRPr lang="en-US" altLang="zh-CN" sz="52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回顾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获取当前系统时间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 Date()   new Array()/new String()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getFullYear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getMonth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getDate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getDay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getHours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getMinutes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getSeconds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例子 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数码时钟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例子 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数码时钟图片版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获取当前系统时间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 Date()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getTime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时间戳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1970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日的毫秒数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例子 ： 倒计时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14550" lvl="5" indent="-342900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未来时间设置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14550" lvl="5" indent="-342900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数字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2015,5,20,6,49,12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14550" lvl="5" indent="-342900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‘June 10,2013 12:12:12’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14550" lvl="5" indent="-342900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January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February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March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April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May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June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July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August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September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October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November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December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抖动的数码时钟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2. 6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点到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点半之间页面显示一个太阳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月亮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WPS 演示</Application>
  <PresentationFormat>全屏显示(4:3)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  <vt:lpstr>JavaScript基础</vt:lpstr>
      <vt:lpstr>JavaScript基础</vt:lpstr>
      <vt:lpstr>JavaScript基础</vt:lpstr>
      <vt:lpstr>本课练习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lenovo</cp:lastModifiedBy>
  <cp:revision>713</cp:revision>
  <dcterms:created xsi:type="dcterms:W3CDTF">2010-11-12T14:24:00Z</dcterms:created>
  <dcterms:modified xsi:type="dcterms:W3CDTF">2016-12-20T02:35:37Z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