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304" r:id="rId4"/>
    <p:sldId id="305" r:id="rId5"/>
    <p:sldId id="306" r:id="rId6"/>
    <p:sldId id="298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4" d="100"/>
          <a:sy n="74" d="100"/>
        </p:scale>
        <p:origin x="14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t>2016/7/24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t>2016/7/24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t>2016/7/24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t>2016/7/24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t>2016/7/24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t>2016/7/24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19555" y="285178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lstStyle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+mn-ea"/>
              </a:rPr>
              <a:t>JavaScript</a:t>
            </a:r>
            <a:endParaRPr lang="zh-CN" altLang="zh-CN" sz="52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zh-CN" sz="52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+mn-ea"/>
              </a:rPr>
              <a:t>面向对象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什么是面向对象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什么是对象</a:t>
            </a: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什么是收音机</a:t>
            </a: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对象是一个整体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, 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对外提供一些操作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什么是面向对象</a:t>
            </a: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使用对象时，只关注对象提供的功能，不关注其内部细节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比如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JQuery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面向对象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是一种通用思想，并非只有编程能用，任何事情都可以用</a:t>
            </a:r>
            <a:endParaRPr lang="zh-CN" altLang="en-US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的面向对象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面向对象编程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(OOP)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的特点</a:t>
            </a: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抽象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抓住核心问题</a:t>
            </a: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封装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不考虑内部实现，只考虑功能使用</a:t>
            </a: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继承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从已有对象上，继承出新的对象</a:t>
            </a:r>
          </a:p>
          <a:p>
            <a:pPr marL="1200150" lvl="3" indent="-342900" eaLnBrk="1" hangingPunct="1"/>
            <a:r>
              <a:rPr lang="zh-CN" altLang="en-US" sz="1665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多重继承</a:t>
            </a:r>
          </a:p>
          <a:p>
            <a:pPr marL="1200150" lvl="3" indent="-342900" eaLnBrk="1" hangingPunct="1"/>
            <a:r>
              <a:rPr lang="zh-CN" altLang="en-US" sz="1665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多态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对象的组成</a:t>
            </a: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 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-- 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函数： 过程、动态的</a:t>
            </a: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属性 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-- 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变量 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状态、静态的</a:t>
            </a:r>
          </a:p>
          <a:p>
            <a:pPr marL="400050" lvl="2" indent="0" eaLnBrk="1" hangingPunct="1">
              <a:buNone/>
            </a:pP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第一个面向对象程序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为对象添加方法和属性</a:t>
            </a:r>
          </a:p>
          <a:p>
            <a:pPr marL="742950" lvl="2" indent="-342900" eaLnBrk="1" hangingPunct="1"/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详解，事件处理中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的本质</a:t>
            </a:r>
          </a:p>
          <a:p>
            <a:pPr marL="1200150" lvl="3" indent="-342900" eaLnBrk="1" hangingPunct="1"/>
            <a:r>
              <a:rPr lang="en-US" altLang="zh-CN" sz="1665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window</a:t>
            </a:r>
          </a:p>
          <a:p>
            <a:pPr marL="1200150" lvl="3" indent="-342900" eaLnBrk="1" hangingPunct="1"/>
            <a:r>
              <a:rPr lang="en-US" altLang="zh-CN" sz="1665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 -- </a:t>
            </a:r>
            <a:r>
              <a:rPr lang="zh-CN" altLang="en-US" sz="1665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函数属于谁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不能在系统对象中随意附加方法、属性、否则会覆盖已有方法、属性</a:t>
            </a:r>
          </a:p>
          <a:p>
            <a:pPr marL="742950" lvl="2" indent="-342900" eaLnBrk="1" hangingPunct="1"/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object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</a:t>
            </a:r>
          </a:p>
          <a:p>
            <a:pPr marL="857250" lvl="3" indent="0" eaLnBrk="1" hangingPunct="1">
              <a:buNone/>
            </a:pPr>
            <a:endParaRPr lang="zh-CN" altLang="en-US" sz="1665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工厂方式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什么是工厂</a:t>
            </a: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原料</a:t>
            </a: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加工</a:t>
            </a: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出厂</a:t>
            </a:r>
            <a:endParaRPr lang="zh-CN" altLang="en-US" sz="1665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工厂方式</a:t>
            </a: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用构造函数创建一个类</a:t>
            </a: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什么是类、对象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实例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：模具和零件</a:t>
            </a:r>
          </a:p>
          <a:p>
            <a:pPr marL="742950" lvl="2" indent="-342900" eaLnBrk="1" hangingPunct="1"/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本课知识点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理解面向对象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中对象的组成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用工厂方法创建一个对象</a:t>
            </a:r>
          </a:p>
          <a:p>
            <a:pPr marL="857250" lvl="3" indent="0" eaLnBrk="1" hangingPunct="1"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215</Words>
  <Application>Microsoft Office PowerPoint</Application>
  <PresentationFormat>全屏显示(4:3)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什么是面向对象</vt:lpstr>
      <vt:lpstr>JS的面向对象</vt:lpstr>
      <vt:lpstr>第一个面向对象程序</vt:lpstr>
      <vt:lpstr>工厂方式</vt:lpstr>
      <vt:lpstr>本课知识点</vt:lpstr>
    </vt:vector>
  </TitlesOfParts>
  <Company>新润培训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XiTongTianDi</cp:lastModifiedBy>
  <cp:revision>689</cp:revision>
  <dcterms:created xsi:type="dcterms:W3CDTF">2010-11-12T14:24:00Z</dcterms:created>
  <dcterms:modified xsi:type="dcterms:W3CDTF">2016-07-24T01:32:05Z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