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304" r:id="rId5"/>
    <p:sldId id="305" r:id="rId6"/>
    <p:sldId id="306" r:id="rId7"/>
    <p:sldId id="29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19555" y="285178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什么是面向对象</a:t>
            </a:r>
            <a:endParaRPr lang="zh-CN" altLang="en-US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什么是对象  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  Object {Array,Regexp,String}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什么是收音机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对象是一个整体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对外提供一些操作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什么是面向对象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使用对象时，只关注对象提供的功能，不关注其内部细节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JQuery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面向对象是一种通用思想，并非只有编程能用，任何事情都可以用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的面向对象</a:t>
            </a:r>
            <a:endParaRPr lang="zh-CN" altLang="en-US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面向对象编程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(OOP)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抓住核心问题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不考虑内部实现，只考虑功能使用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从已有对象上，继承出新的对象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多重继承    </a:t>
            </a:r>
            <a:r>
              <a:rPr lang="zh-CN" altLang="en-US" sz="166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单一直接继承关系</a:t>
            </a:r>
            <a:endParaRPr lang="zh-CN" altLang="en-US" sz="166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sz="166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r>
              <a:rPr lang="zh-CN" altLang="en-US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一个变量在不同情况下有多种状态</a:t>
            </a:r>
            <a:r>
              <a:rPr lang="en-US" altLang="zh-CN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即人类可以是教师可以是工人还可以是学生</a:t>
            </a:r>
            <a:endParaRPr lang="zh-CN" altLang="en-US" sz="1665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对象的组成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函数： 过程、动态的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状态、静态的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第一个面向对象程序</a:t>
            </a:r>
            <a:endParaRPr lang="zh-CN" altLang="en-US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为对象添加方法和属性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详解，事件处理中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的本质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endParaRPr lang="en-US" altLang="zh-CN" sz="1665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 -- </a:t>
            </a:r>
            <a:r>
              <a:rPr lang="zh-CN" altLang="en-US" sz="166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函数属于谁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不能在系统对象中随意附加方法、属性、否则会覆盖已有方法、属性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sz="1665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工厂方式</a:t>
            </a:r>
            <a:endParaRPr lang="zh-CN" altLang="en-US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什么是工厂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原料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加工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出厂</a:t>
            </a:r>
            <a:endParaRPr lang="zh-CN" altLang="en-US" sz="1665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工厂方式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用构造函数创建一个类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什么是类、对象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：模具和零件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本课知识点</a:t>
            </a:r>
            <a:endParaRPr lang="zh-CN" altLang="en-US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理解面向对象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中对象的组成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用工厂方法创建一个对象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全屏显示(4:3)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什么是面向对象</vt:lpstr>
      <vt:lpstr>JS的面向对象</vt:lpstr>
      <vt:lpstr>第一个面向对象程序</vt:lpstr>
      <vt:lpstr>工厂方式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695</cp:revision>
  <dcterms:created xsi:type="dcterms:W3CDTF">2010-11-12T14:24:00Z</dcterms:created>
  <dcterms:modified xsi:type="dcterms:W3CDTF">2017-01-17T08:20:06Z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