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87" r:id="rId5"/>
    <p:sldId id="288" r:id="rId6"/>
    <p:sldId id="289" r:id="rId7"/>
    <p:sldId id="290" r:id="rId8"/>
    <p:sldId id="292" r:id="rId9"/>
    <p:sldId id="291" r:id="rId10"/>
    <p:sldId id="264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</a:t>
            </a:r>
            <a:r>
              <a:rPr lang="zh-CN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中级</a:t>
            </a:r>
            <a:endParaRPr lang="zh-CN" altLang="zh-CN" sz="52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历史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1994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网景 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navigator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1995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Eich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艾奇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LiveScript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sun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 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诞生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1996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微软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JScript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1997  ie4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nn4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平分天下 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ECMA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组织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1998  ECMAScript2.0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1999  ECMAScript3.0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2003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网景解散  微软垄断 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Mozilla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基金会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2008  ECMAScript4.0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放弃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2009  ECMAScript5.0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组成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ECMAScirpt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 </a:t>
            </a:r>
            <a:r>
              <a:rPr lang="zh-CN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文档对象模型</a:t>
            </a:r>
            <a:endParaRPr lang="zh-CN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  object  model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W3C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的一套标准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BOM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browser  object  model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目前还没有标准化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树定义了访问和操作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文档的方法</a:t>
            </a:r>
            <a:endParaRPr lang="zh-CN" altLang="en-US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树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子节点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父节点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兄弟节点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nodeType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childNodes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查找子节点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空白节点算作文本节点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IE6-8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不会计算空白节点的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children</a:t>
            </a:r>
            <a:endParaRPr lang="en-US" altLang="zh-CN" dirty="0" smtClean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firstChild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第一个子节点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跟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childNodes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类似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firstElementChild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IE6-8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不支持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其他节点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lastChild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lastElementChild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nextSibling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nextElemen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tSibling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previousSibling</a:t>
            </a:r>
            <a:endParaRPr lang="zh-CN" altLang="en-US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previousElementSibling</a:t>
            </a:r>
            <a:endParaRPr lang="en-US" altLang="zh-CN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四个节点操作方法都可以递归使用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oLi.firstChild.firstChild;</a:t>
            </a:r>
            <a:endParaRPr lang="en-US" altLang="zh-CN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封装四个兼容方法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移入移出的列表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parentNode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查找父节点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点击列表操作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document.createElement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();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appendChild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留言板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insertBefore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removeChild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replaceChild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的剪切操作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排序节点 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留言板扩展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最多添加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行留言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上移下移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WPS 演示</Application>
  <PresentationFormat>全屏显示(4:3)</PresentationFormat>
  <Paragraphs>152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JavaScript中级</vt:lpstr>
      <vt:lpstr>JavaScript中级</vt:lpstr>
      <vt:lpstr>JavaScript中级</vt:lpstr>
      <vt:lpstr>JavaScript中级</vt:lpstr>
      <vt:lpstr>JavaScript中级</vt:lpstr>
      <vt:lpstr>JavaScript中级</vt:lpstr>
      <vt:lpstr>JavaScript中级</vt:lpstr>
      <vt:lpstr>本课练习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lenovo</cp:lastModifiedBy>
  <cp:revision>626</cp:revision>
  <dcterms:created xsi:type="dcterms:W3CDTF">2010-11-12T14:24:00Z</dcterms:created>
  <dcterms:modified xsi:type="dcterms:W3CDTF">2017-01-09T03:49:56Z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