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7" r:id="rId5"/>
    <p:sldId id="293" r:id="rId6"/>
    <p:sldId id="296" r:id="rId7"/>
    <p:sldId id="294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nodeValue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offsetParent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查找有定位的祖先节点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offsetLeft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到有定位祖先节点的左距离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到整个页面的距离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封装函数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getBoundingClientRect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到可视区的距离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485775"/>
            <a:ext cx="7982585" cy="57188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滚动距离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pageYOffset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pageXOffset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IE6-8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document.documentElement.scrollTop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document.body.scrollTop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封装函数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回到顶部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商品筛选效果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吸顶效果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全屏显示(4:3)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JavaScript中级</vt:lpstr>
      <vt:lpstr>JavaScript中级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652</cp:revision>
  <dcterms:created xsi:type="dcterms:W3CDTF">2010-11-12T14:24:00Z</dcterms:created>
  <dcterms:modified xsi:type="dcterms:W3CDTF">2017-01-08T14:59:44Z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