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7" r:id="rId5"/>
    <p:sldId id="293" r:id="rId6"/>
    <p:sldId id="26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中级</a:t>
            </a:r>
            <a:endParaRPr lang="zh-CN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offsetWidth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获取元素的宽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clientWidth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隐藏元素获取不到值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offsetLeft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也一样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clientLeft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获取元素属性的第三种方式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[]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getAttribute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setAttribute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removeAttribute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兼容问题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操作行间属性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包括自定义的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相对的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src,href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dataset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提示层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表格操作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tBodies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tHead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tFoot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rows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cells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添加删除选项卡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全屏显示(4:3)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JavaScript中级</vt:lpstr>
      <vt:lpstr>JavaScript中级</vt:lpstr>
      <vt:lpstr>JavaScript中级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670</cp:revision>
  <dcterms:created xsi:type="dcterms:W3CDTF">2010-11-12T14:24:00Z</dcterms:created>
  <dcterms:modified xsi:type="dcterms:W3CDTF">2017-01-10T08:55:37Z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