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6" r:id="rId4"/>
    <p:sldId id="265" r:id="rId5"/>
    <p:sldId id="287" r:id="rId6"/>
    <p:sldId id="293" r:id="rId7"/>
    <p:sldId id="294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中级</a:t>
            </a:r>
            <a:endParaRPr lang="zh-CN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" y="867410"/>
            <a:ext cx="8211185" cy="552323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可视区大小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浏览器窗口宽高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window.innerWidth/window.innerHeight</a:t>
            </a:r>
            <a:endParaRPr lang="en-US" altLang="zh-CN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document.documentElement.clientWidth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scrollHeight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document.body.offsetHeight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弹出窗口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window.open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window.close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运行代码框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document.write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浏览器网址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window.location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 </a:t>
            </a:r>
            <a:endParaRPr lang="zh-CN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search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浏览器信息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window.navigator.userAgent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登录弹出框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window.onresize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整屏切换效果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懒加载图片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演示</Application>
  <PresentationFormat>全屏显示(4:3)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PowerPoint 演示文稿</vt:lpstr>
      <vt:lpstr>JavaScript中级</vt:lpstr>
      <vt:lpstr>JavaScript中级</vt:lpstr>
      <vt:lpstr>JavaScript中级</vt:lpstr>
      <vt:lpstr>JavaScript中级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696</cp:revision>
  <dcterms:created xsi:type="dcterms:W3CDTF">2010-11-12T14:24:00Z</dcterms:created>
  <dcterms:modified xsi:type="dcterms:W3CDTF">2017-01-11T03:37:39Z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