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87" r:id="rId5"/>
    <p:sldId id="293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光标事件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onfocus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onblur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输入框提示文字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自动获取光标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用来获取事件的详细信息：鼠标位置、键盘按键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对象的兼容：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||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window.event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对象下的获取鼠标位置：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clientX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clientY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实例：方块跟着鼠标移动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mousedown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mousemove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mouseup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pageX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pageY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方块跟着鼠标移动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事件流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事件冒泡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取消冒泡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ev.cancelBubble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= true;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ev.stopPropagation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();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仿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select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控件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事件捕获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下是没有的，在绑定事件中，标准下是有的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多组光标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提示效果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WPS 演示</Application>
  <PresentationFormat>全屏显示(4:3)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699</cp:revision>
  <dcterms:created xsi:type="dcterms:W3CDTF">2010-11-12T14:24:00Z</dcterms:created>
  <dcterms:modified xsi:type="dcterms:W3CDTF">2016-06-21T03:35:47Z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