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87" r:id="rId5"/>
    <p:sldId id="293" r:id="rId6"/>
    <p:sldId id="294" r:id="rId7"/>
    <p:sldId id="264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4007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JavaScript</a:t>
            </a:r>
            <a:r>
              <a:rPr lang="zh-CN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中级</a:t>
            </a:r>
            <a:endParaRPr lang="zh-CN" altLang="zh-CN" sz="52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绑定事件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普通事件与绑定事件的区别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绑定事件的兼容性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attachEvent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\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addEventListener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onload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绑定事件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ie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下需要注意的，执行顺序、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指向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call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apply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取消普通事件与取消绑定事件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detachEvent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removeEventListener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捕获的演示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键盘事件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keyCode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获取用户按下键盘的哪个按键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例子：键盘控制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Div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移动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其他属性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ctrlKey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shiftKey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altKey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例子：提交留言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回车 提交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ctrl+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回车 提交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双键操作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默认事件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什么是默认事件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阻止默认事件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普通写法：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 false;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绑定写法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: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ev.preventDefault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();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例子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屏蔽右键菜单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oncontextmenu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弹出自定义右键菜单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八个方向的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div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移动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WPS 演示</Application>
  <PresentationFormat>全屏显示(4:3)</PresentationFormat>
  <Paragraphs>90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  <vt:lpstr>JavaScript中级</vt:lpstr>
      <vt:lpstr>JavaScript中级</vt:lpstr>
      <vt:lpstr>JavaScript中级</vt:lpstr>
      <vt:lpstr>JavaScript中级</vt:lpstr>
      <vt:lpstr>本课练习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lenovo</cp:lastModifiedBy>
  <cp:revision>714</cp:revision>
  <dcterms:created xsi:type="dcterms:W3CDTF">2010-11-12T14:24:00Z</dcterms:created>
  <dcterms:modified xsi:type="dcterms:W3CDTF">2017-01-12T06:56:40Z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