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93" r:id="rId5"/>
    <p:sldId id="287" r:id="rId6"/>
    <p:sldId id="294" r:id="rId7"/>
    <p:sldId id="295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事件委托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提高性能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后续添加元素直接拥有事件行为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事件源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srcElement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文档碎片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创建多节点的时候使用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document.createDocumentFragment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cloneNode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是否克隆子孙节点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createTextNode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创建文本节点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操作元素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querySelector</a:t>
            </a:r>
            <a:endParaRPr lang="en-US" altLang="zh-CN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querySelectorAll</a:t>
            </a:r>
            <a:endParaRPr lang="en-US" altLang="zh-CN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insertAdjacentHTML(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效率更高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innerHTML</a:t>
            </a:r>
            <a:endParaRPr lang="zh-CN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beforeBegin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beforeEnd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afterBegin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afterEnd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innerText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outerText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outerHTML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全屏显示(4:3)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JavaScript中级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731</cp:revision>
  <dcterms:created xsi:type="dcterms:W3CDTF">2010-11-12T14:24:00Z</dcterms:created>
  <dcterms:modified xsi:type="dcterms:W3CDTF">2017-01-13T03:45:43Z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