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3" r:id="rId15"/>
    <p:sldId id="270" r:id="rId16"/>
    <p:sldId id="268" r:id="rId17"/>
    <p:sldId id="269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060575"/>
          </a:xfrm>
        </p:spPr>
        <p:txBody>
          <a:bodyPr/>
          <a:lstStyle/>
          <a:p>
            <a:r>
              <a:rPr lang="en-US" smtClean="0"/>
              <a:t>MEAN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Mocha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7630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describe(description, </a:t>
            </a:r>
            <a:r>
              <a:rPr lang="en-US"/>
              <a:t>callback</a:t>
            </a:r>
            <a:r>
              <a:rPr lang="en-US" smtClean="0"/>
              <a:t>)</a:t>
            </a:r>
          </a:p>
          <a:p>
            <a:r>
              <a:rPr lang="en-US"/>
              <a:t>it(description, </a:t>
            </a:r>
            <a:r>
              <a:rPr lang="en-US"/>
              <a:t>callback</a:t>
            </a:r>
            <a:r>
              <a:rPr lang="en-US" smtClean="0"/>
              <a:t>)</a:t>
            </a:r>
          </a:p>
          <a:p>
            <a:r>
              <a:rPr lang="en-US"/>
              <a:t>before(callback): This is a hook function that is executed once before all the tests </a:t>
            </a:r>
            <a:r>
              <a:rPr lang="en-US"/>
              <a:t>in </a:t>
            </a:r>
            <a:r>
              <a:rPr lang="en-US" smtClean="0"/>
              <a:t>a </a:t>
            </a:r>
            <a:r>
              <a:rPr lang="en-US"/>
              <a:t>test </a:t>
            </a:r>
            <a:r>
              <a:rPr lang="en-US"/>
              <a:t>suite</a:t>
            </a:r>
            <a:r>
              <a:rPr lang="en-US" smtClean="0"/>
              <a:t>.</a:t>
            </a:r>
          </a:p>
          <a:p>
            <a:r>
              <a:rPr lang="en-US"/>
              <a:t>beforeEach(callback): This is a hook function that is executed before each </a:t>
            </a:r>
            <a:r>
              <a:rPr lang="en-US"/>
              <a:t>test </a:t>
            </a:r>
            <a:r>
              <a:rPr lang="en-US" smtClean="0"/>
              <a:t>specification </a:t>
            </a:r>
            <a:r>
              <a:rPr lang="en-US"/>
              <a:t>in a </a:t>
            </a:r>
            <a:r>
              <a:rPr lang="en-US"/>
              <a:t>test </a:t>
            </a:r>
            <a:r>
              <a:rPr lang="en-US" smtClean="0"/>
              <a:t>suite</a:t>
            </a:r>
          </a:p>
          <a:p>
            <a:r>
              <a:rPr lang="en-US"/>
              <a:t>after(callback): This is a hook function that is executed once after all the tests in </a:t>
            </a:r>
            <a:r>
              <a:rPr lang="en-US"/>
              <a:t>a </a:t>
            </a:r>
            <a:r>
              <a:rPr lang="en-US" smtClean="0"/>
              <a:t>test </a:t>
            </a:r>
            <a:r>
              <a:rPr lang="en-US"/>
              <a:t>suite are executed.</a:t>
            </a:r>
          </a:p>
          <a:p>
            <a:r>
              <a:rPr lang="en-US" smtClean="0"/>
              <a:t>afterEach(callback</a:t>
            </a:r>
            <a:r>
              <a:rPr lang="en-US"/>
              <a:t>): This is a hook function that is executed after </a:t>
            </a:r>
            <a:r>
              <a:rPr lang="en-US"/>
              <a:t>each </a:t>
            </a:r>
            <a:r>
              <a:rPr lang="en-US" smtClean="0"/>
              <a:t>testspecification </a:t>
            </a:r>
            <a:r>
              <a:rPr lang="en-US"/>
              <a:t>in a test-suite is executed.</a:t>
            </a:r>
          </a:p>
        </p:txBody>
      </p:sp>
    </p:spTree>
    <p:extLst>
      <p:ext uri="{BB962C8B-B14F-4D97-AF65-F5344CB8AC3E}">
        <p14:creationId xmlns:p14="http://schemas.microsoft.com/office/powerpoint/2010/main" val="12867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Should.js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https://github.com/shouldjs/should.js</a:t>
            </a:r>
          </a:p>
          <a:p>
            <a:r>
              <a:rPr lang="en-US" smtClean="0"/>
              <a:t>Example</a:t>
            </a:r>
            <a:r>
              <a:rPr lang="en-US"/>
              <a:t>: user.should.be.an.Object.and.have.property('name', 'tj');</a:t>
            </a:r>
          </a:p>
        </p:txBody>
      </p:sp>
    </p:spTree>
    <p:extLst>
      <p:ext uri="{BB962C8B-B14F-4D97-AF65-F5344CB8AC3E}">
        <p14:creationId xmlns:p14="http://schemas.microsoft.com/office/powerpoint/2010/main" val="372611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test với web application</a:t>
            </a:r>
          </a:p>
          <a:p>
            <a:r>
              <a:rPr lang="en-US"/>
              <a:t>https://github.com/visionmedia/supertest</a:t>
            </a:r>
          </a:p>
          <a:p>
            <a:r>
              <a:rPr lang="en-US"/>
              <a:t>request(app).get('/</a:t>
            </a:r>
            <a:r>
              <a:rPr lang="en-US"/>
              <a:t>user</a:t>
            </a:r>
            <a:r>
              <a:rPr lang="en-US" smtClean="0"/>
              <a:t>')</a:t>
            </a:r>
            <a:br>
              <a:rPr lang="en-US" smtClean="0"/>
            </a:br>
            <a:r>
              <a:rPr lang="en-US" smtClean="0"/>
              <a:t>.</a:t>
            </a:r>
            <a:r>
              <a:rPr lang="en-US"/>
              <a:t>set('Accept', </a:t>
            </a:r>
            <a:r>
              <a:rPr lang="en-US"/>
              <a:t>'application/json</a:t>
            </a:r>
            <a:r>
              <a:rPr lang="en-US" smtClean="0"/>
              <a:t>')</a:t>
            </a:r>
            <a:br>
              <a:rPr lang="en-US" smtClean="0"/>
            </a:br>
            <a:r>
              <a:rPr lang="en-US" smtClean="0"/>
              <a:t>.</a:t>
            </a:r>
            <a:r>
              <a:rPr lang="en-US"/>
              <a:t>expect('Content-Type', /</a:t>
            </a:r>
            <a:r>
              <a:rPr lang="en-US"/>
              <a:t>json</a:t>
            </a:r>
            <a:r>
              <a:rPr lang="en-US" smtClean="0"/>
              <a:t>/)</a:t>
            </a:r>
            <a:br>
              <a:rPr lang="en-US" smtClean="0"/>
            </a:br>
            <a:r>
              <a:rPr lang="en-US" smtClean="0"/>
              <a:t>.</a:t>
            </a:r>
            <a:r>
              <a:rPr lang="en-US"/>
              <a:t>expect(200, </a:t>
            </a:r>
            <a:r>
              <a:rPr lang="en-US"/>
              <a:t>done</a:t>
            </a:r>
            <a:r>
              <a:rPr lang="en-US" smtClean="0"/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Debugging </a:t>
            </a:r>
            <a:r>
              <a:rPr lang="en-US" smtClean="0"/>
              <a:t>with </a:t>
            </a:r>
            <a:r>
              <a:rPr lang="en-US"/>
              <a:t>node-inspector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grunt-node-inspector</a:t>
            </a:r>
          </a:p>
        </p:txBody>
      </p:sp>
    </p:spTree>
    <p:extLst>
      <p:ext uri="{BB962C8B-B14F-4D97-AF65-F5344CB8AC3E}">
        <p14:creationId xmlns:p14="http://schemas.microsoft.com/office/powerpoint/2010/main" val="225241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</a:t>
            </a:r>
            <a:br>
              <a:rPr lang="en-US" smtClean="0"/>
            </a:br>
            <a:r>
              <a:rPr lang="en-US" i="1" smtClean="0"/>
              <a:t>npm </a:t>
            </a:r>
            <a:r>
              <a:rPr lang="en-US" i="1"/>
              <a:t>install -</a:t>
            </a:r>
            <a:r>
              <a:rPr lang="en-US" i="1"/>
              <a:t>g </a:t>
            </a:r>
            <a:r>
              <a:rPr lang="en-US" i="1" smtClean="0"/>
              <a:t>yo</a:t>
            </a:r>
            <a:br>
              <a:rPr lang="en-US" i="1" smtClean="0"/>
            </a:br>
            <a:r>
              <a:rPr lang="en-US" i="1" smtClean="0"/>
              <a:t>npm </a:t>
            </a:r>
            <a:r>
              <a:rPr lang="en-US" i="1"/>
              <a:t>install -</a:t>
            </a:r>
            <a:r>
              <a:rPr lang="en-US" i="1"/>
              <a:t>g </a:t>
            </a:r>
            <a:r>
              <a:rPr lang="en-US" i="1" smtClean="0"/>
              <a:t>generator-meanjs</a:t>
            </a:r>
          </a:p>
          <a:p>
            <a:r>
              <a:rPr lang="en-US" smtClean="0"/>
              <a:t>init </a:t>
            </a:r>
            <a:r>
              <a:rPr lang="en-US"/>
              <a:t>project 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yo meanjs</a:t>
            </a:r>
          </a:p>
        </p:txBody>
      </p:sp>
    </p:spTree>
    <p:extLst>
      <p:ext uri="{BB962C8B-B14F-4D97-AF65-F5344CB8AC3E}">
        <p14:creationId xmlns:p14="http://schemas.microsoft.com/office/powerpoint/2010/main" val="367395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http://www.bradoncode.com/tutorials/mean-stack-tutorial-part-2-server-side/</a:t>
            </a:r>
          </a:p>
        </p:txBody>
      </p:sp>
    </p:spTree>
    <p:extLst>
      <p:ext uri="{BB962C8B-B14F-4D97-AF65-F5344CB8AC3E}">
        <p14:creationId xmlns:p14="http://schemas.microsoft.com/office/powerpoint/2010/main" val="6705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http://www.sebastianseilund.com/nodejs-async-in-practice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Best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686800" cy="5364163"/>
          </a:xfrm>
        </p:spPr>
        <p:txBody>
          <a:bodyPr/>
          <a:lstStyle/>
          <a:p>
            <a:r>
              <a:rPr lang="en-US" smtClean="0"/>
              <a:t>T</a:t>
            </a:r>
            <a:r>
              <a:rPr lang="vi-VN" smtClean="0"/>
              <a:t>hêm </a:t>
            </a:r>
            <a:r>
              <a:rPr lang="vi-VN"/>
              <a:t>return trước mỗi callback vì hàm callback không kết </a:t>
            </a:r>
            <a:r>
              <a:rPr lang="vi-VN"/>
              <a:t>thúc </a:t>
            </a:r>
            <a:r>
              <a:rPr lang="vi-VN" smtClean="0"/>
              <a:t>hàm</a:t>
            </a:r>
            <a:endParaRPr lang="en-US" smtClean="0"/>
          </a:p>
          <a:p>
            <a:r>
              <a:rPr lang="en-US"/>
              <a:t>Always Check for “error” </a:t>
            </a:r>
            <a:r>
              <a:rPr lang="en-US"/>
              <a:t>in </a:t>
            </a:r>
            <a:r>
              <a:rPr lang="en-US" smtClean="0"/>
              <a:t>Callbacks</a:t>
            </a:r>
          </a:p>
          <a:p>
            <a:r>
              <a:rPr lang="en-US"/>
              <a:t>Use single quotes, unless you are writing </a:t>
            </a:r>
            <a:r>
              <a:rPr lang="en-US"/>
              <a:t>JSON</a:t>
            </a:r>
            <a:r>
              <a:rPr lang="en-US" smtClean="0"/>
              <a:t>.</a:t>
            </a:r>
          </a:p>
          <a:p>
            <a:r>
              <a:rPr lang="en-US"/>
              <a:t>Use the === </a:t>
            </a:r>
            <a:r>
              <a:rPr lang="en-US"/>
              <a:t>operator</a:t>
            </a:r>
            <a:r>
              <a:rPr lang="en-US" smtClean="0"/>
              <a:t>.</a:t>
            </a:r>
          </a:p>
          <a:p>
            <a:r>
              <a:rPr lang="en-US"/>
              <a:t>Keep your </a:t>
            </a:r>
            <a:r>
              <a:rPr lang="en-US"/>
              <a:t>functions </a:t>
            </a:r>
            <a:r>
              <a:rPr lang="en-US" smtClean="0"/>
              <a:t>short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closures, but don't nest them</a:t>
            </a:r>
            <a:r>
              <a:rPr lang="en-US"/>
              <a:t>. </a:t>
            </a:r>
            <a:endParaRPr lang="en-US"/>
          </a:p>
          <a:p>
            <a:r>
              <a:rPr lang="en-US"/>
              <a:t>setTimeout(function</a:t>
            </a:r>
            <a:r>
              <a:rPr lang="en-US"/>
              <a:t>() </a:t>
            </a: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	client.connect(afterConnect);</a:t>
            </a:r>
            <a:br>
              <a:rPr lang="en-US" smtClean="0"/>
            </a:br>
            <a:r>
              <a:rPr lang="en-US" smtClean="0"/>
              <a:t>}, </a:t>
            </a:r>
            <a:r>
              <a:rPr lang="en-US"/>
              <a:t>1000);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    function </a:t>
            </a:r>
            <a:r>
              <a:rPr lang="en-US"/>
              <a:t>afterConnect</a:t>
            </a:r>
            <a:r>
              <a:rPr lang="en-US"/>
              <a:t>() </a:t>
            </a: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	console.log</a:t>
            </a:r>
            <a:r>
              <a:rPr lang="en-US"/>
              <a:t>(</a:t>
            </a:r>
            <a:r>
              <a:rPr lang="en-US"/>
              <a:t>'winning</a:t>
            </a:r>
            <a:r>
              <a:rPr lang="en-US" smtClean="0"/>
              <a:t>');</a:t>
            </a:r>
            <a:br>
              <a:rPr lang="en-US" smtClean="0"/>
            </a:br>
            <a:r>
              <a:rPr lang="en-US" smtClean="0"/>
              <a:t>   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application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app.set</a:t>
            </a:r>
            <a:r>
              <a:rPr lang="en-US"/>
              <a:t>(name, value): This is used to set environment variables that Express will use </a:t>
            </a:r>
            <a:r>
              <a:rPr lang="en-US" smtClean="0"/>
              <a:t>in </a:t>
            </a:r>
            <a:r>
              <a:rPr lang="en-US"/>
              <a:t>its configuration</a:t>
            </a:r>
            <a:r>
              <a:rPr lang="en-US" smtClean="0"/>
              <a:t>.</a:t>
            </a:r>
          </a:p>
          <a:p>
            <a:r>
              <a:rPr lang="en-US" err="1"/>
              <a:t>app.get</a:t>
            </a:r>
            <a:r>
              <a:rPr lang="en-US"/>
              <a:t>(name): This is used to get environment variables that Express is using in its </a:t>
            </a:r>
            <a:r>
              <a:rPr lang="en-US" smtClean="0"/>
              <a:t>configuration</a:t>
            </a:r>
          </a:p>
          <a:p>
            <a:r>
              <a:rPr lang="en-US" err="1"/>
              <a:t>app.locals</a:t>
            </a:r>
            <a:r>
              <a:rPr lang="en-US"/>
              <a:t>: This is used to send application-level variables to all rendered templates</a:t>
            </a:r>
          </a:p>
        </p:txBody>
      </p:sp>
    </p:spTree>
    <p:extLst>
      <p:ext uri="{BB962C8B-B14F-4D97-AF65-F5344CB8AC3E}">
        <p14:creationId xmlns:p14="http://schemas.microsoft.com/office/powerpoint/2010/main" val="62246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application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app.use([path], </a:t>
            </a:r>
            <a:r>
              <a:rPr lang="en-US"/>
              <a:t>callback</a:t>
            </a:r>
            <a:r>
              <a:rPr lang="en-US" smtClean="0"/>
              <a:t>)</a:t>
            </a:r>
          </a:p>
          <a:p>
            <a:r>
              <a:rPr lang="en-US"/>
              <a:t>app.VERB(path, [callback...], </a:t>
            </a:r>
            <a:r>
              <a:rPr lang="en-US"/>
              <a:t>callback</a:t>
            </a:r>
            <a:r>
              <a:rPr lang="en-US" smtClean="0"/>
              <a:t>)</a:t>
            </a:r>
          </a:p>
          <a:p>
            <a:r>
              <a:rPr lang="en-US"/>
              <a:t>app.route(path).VERB([callback...], callback)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Middleware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991600" cy="5440363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morgan</a:t>
            </a:r>
            <a:r>
              <a:rPr lang="en-US"/>
              <a:t>: This is an HTTP </a:t>
            </a:r>
            <a:r>
              <a:rPr lang="en-US"/>
              <a:t>request </a:t>
            </a:r>
            <a:r>
              <a:rPr lang="en-US" smtClean="0"/>
              <a:t>logger</a:t>
            </a:r>
          </a:p>
          <a:p>
            <a:r>
              <a:rPr lang="en-US">
                <a:solidFill>
                  <a:srgbClr val="FF0000"/>
                </a:solidFill>
              </a:rPr>
              <a:t>body-parser</a:t>
            </a:r>
            <a:r>
              <a:rPr lang="en-US"/>
              <a:t>: This is a body-parsing middleware that is used to parse the </a:t>
            </a:r>
            <a:r>
              <a:rPr lang="en-US"/>
              <a:t>request </a:t>
            </a:r>
            <a:r>
              <a:rPr lang="en-US" smtClean="0"/>
              <a:t>body.</a:t>
            </a:r>
          </a:p>
          <a:p>
            <a:r>
              <a:rPr lang="en-US">
                <a:solidFill>
                  <a:srgbClr val="FF0000"/>
                </a:solidFill>
              </a:rPr>
              <a:t>method-override</a:t>
            </a:r>
            <a:r>
              <a:rPr lang="en-US"/>
              <a:t>: This is a middleware that provides HTTP verb support </a:t>
            </a:r>
            <a:r>
              <a:rPr lang="en-US"/>
              <a:t>such </a:t>
            </a:r>
            <a:r>
              <a:rPr lang="en-US" smtClean="0"/>
              <a:t>as PUT or DELETE</a:t>
            </a:r>
          </a:p>
          <a:p>
            <a:r>
              <a:rPr lang="en-US">
                <a:solidFill>
                  <a:srgbClr val="FF0000"/>
                </a:solidFill>
              </a:rPr>
              <a:t>express.static</a:t>
            </a:r>
            <a:r>
              <a:rPr lang="en-US"/>
              <a:t>: This middleware used to serve </a:t>
            </a:r>
            <a:r>
              <a:rPr lang="en-US"/>
              <a:t>static </a:t>
            </a:r>
            <a:r>
              <a:rPr lang="en-US" smtClean="0"/>
              <a:t>files</a:t>
            </a:r>
          </a:p>
          <a:p>
            <a:r>
              <a:rPr lang="en-US">
                <a:solidFill>
                  <a:srgbClr val="FF0000"/>
                </a:solidFill>
              </a:rPr>
              <a:t>cookie-parser</a:t>
            </a:r>
            <a:r>
              <a:rPr lang="en-US"/>
              <a:t>: This is a cookie-parsing middleware that </a:t>
            </a:r>
            <a:r>
              <a:rPr lang="en-US"/>
              <a:t>populates </a:t>
            </a:r>
            <a:r>
              <a:rPr lang="en-US" smtClean="0"/>
              <a:t>the req.cookiesobject</a:t>
            </a:r>
          </a:p>
          <a:p>
            <a:r>
              <a:rPr lang="en-US">
                <a:solidFill>
                  <a:srgbClr val="FF0000"/>
                </a:solidFill>
              </a:rPr>
              <a:t>Session</a:t>
            </a:r>
            <a:r>
              <a:rPr lang="en-US"/>
              <a:t>: This is a session middleware used to support persistent sessions</a:t>
            </a:r>
          </a:p>
        </p:txBody>
      </p:sp>
    </p:spTree>
    <p:extLst>
      <p:ext uri="{BB962C8B-B14F-4D97-AF65-F5344CB8AC3E}">
        <p14:creationId xmlns:p14="http://schemas.microsoft.com/office/powerpoint/2010/main" val="32697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folder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48251" cy="53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app.set('views', './</a:t>
            </a:r>
            <a:r>
              <a:rPr lang="en-US"/>
              <a:t>app/views</a:t>
            </a:r>
            <a:r>
              <a:rPr lang="en-US" smtClean="0"/>
              <a:t>');</a:t>
            </a:r>
            <a:br>
              <a:rPr lang="en-US" smtClean="0"/>
            </a:br>
            <a:r>
              <a:rPr lang="en-US" smtClean="0"/>
              <a:t>app.set</a:t>
            </a:r>
            <a:r>
              <a:rPr lang="en-US"/>
              <a:t>('view engine', </a:t>
            </a:r>
            <a:r>
              <a:rPr lang="en-US"/>
              <a:t>'ejs</a:t>
            </a:r>
            <a:r>
              <a:rPr lang="en-US" smtClean="0"/>
              <a:t>');</a:t>
            </a:r>
          </a:p>
          <a:p>
            <a:r>
              <a:rPr lang="en-US"/>
              <a:t>res.render('index</a:t>
            </a:r>
            <a:r>
              <a:rPr lang="en-US"/>
              <a:t>', </a:t>
            </a: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   title</a:t>
            </a:r>
            <a:r>
              <a:rPr lang="en-US"/>
              <a:t>: </a:t>
            </a:r>
            <a:r>
              <a:rPr lang="en-US"/>
              <a:t>'Hello </a:t>
            </a:r>
            <a:r>
              <a:rPr lang="en-US" smtClean="0"/>
              <a:t>World‘</a:t>
            </a:r>
            <a:br>
              <a:rPr lang="en-US" smtClean="0"/>
            </a:br>
            <a:r>
              <a:rPr lang="en-US" smtClean="0"/>
              <a:t>})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Mongoose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350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MEAN</vt:lpstr>
      <vt:lpstr>Express</vt:lpstr>
      <vt:lpstr>The application object</vt:lpstr>
      <vt:lpstr>The application object</vt:lpstr>
      <vt:lpstr>Middleware</vt:lpstr>
      <vt:lpstr>Horizontal folder structure</vt:lpstr>
      <vt:lpstr>Rendering views</vt:lpstr>
      <vt:lpstr>Mongoose</vt:lpstr>
      <vt:lpstr>Testing</vt:lpstr>
      <vt:lpstr>Mocha</vt:lpstr>
      <vt:lpstr>Should.js</vt:lpstr>
      <vt:lpstr>SuperTest</vt:lpstr>
      <vt:lpstr>Debugging with node-inspector</vt:lpstr>
      <vt:lpstr>Yo generator</vt:lpstr>
      <vt:lpstr>Resource</vt:lpstr>
      <vt:lpstr>Async</vt:lpstr>
      <vt:lpstr>Best Practice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</dc:title>
  <dc:creator>Phuoc Hong Cao</dc:creator>
  <cp:lastModifiedBy>Phuoc Hong Cao</cp:lastModifiedBy>
  <cp:revision>39</cp:revision>
  <dcterms:created xsi:type="dcterms:W3CDTF">2006-08-16T00:00:00Z</dcterms:created>
  <dcterms:modified xsi:type="dcterms:W3CDTF">2015-06-04T02:59:32Z</dcterms:modified>
</cp:coreProperties>
</file>