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3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88" autoAdjust="0"/>
  </p:normalViewPr>
  <p:slideViewPr>
    <p:cSldViewPr snapToGrid="0">
      <p:cViewPr varScale="1">
        <p:scale>
          <a:sx n="54" d="100"/>
          <a:sy n="54" d="100"/>
        </p:scale>
        <p:origin x="1124" y="56"/>
      </p:cViewPr>
      <p:guideLst/>
    </p:cSldViewPr>
  </p:slideViewPr>
  <p:notesTextViewPr>
    <p:cViewPr>
      <p:scale>
        <a:sx n="1" d="1"/>
        <a:sy n="1" d="1"/>
      </p:scale>
      <p:origin x="0" y="-58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FE041-8DFA-41A0-AAE7-1E33AC9099CB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1D39F-B567-46D5-B088-261D2F56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60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Rtsp</a:t>
            </a:r>
            <a:r>
              <a:rPr lang="en-GB" dirty="0" smtClean="0"/>
              <a:t>  == real time streaming protocol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D39F-B567-46D5-B088-261D2F56DE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5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CONTROL!!!</a:t>
            </a:r>
          </a:p>
          <a:p>
            <a:r>
              <a:rPr lang="en-GB" dirty="0" smtClean="0"/>
              <a:t>Connection text based(commands</a:t>
            </a:r>
            <a:r>
              <a:rPr lang="en-GB" baseline="0" dirty="0" smtClean="0"/>
              <a:t>/</a:t>
            </a:r>
            <a:r>
              <a:rPr lang="en-GB" baseline="0" dirty="0" err="1" smtClean="0"/>
              <a:t>url</a:t>
            </a:r>
            <a:r>
              <a:rPr lang="en-GB" baseline="0" dirty="0" smtClean="0"/>
              <a:t>)</a:t>
            </a:r>
            <a:r>
              <a:rPr lang="en-GB" dirty="0" smtClean="0"/>
              <a:t> between client-server</a:t>
            </a:r>
          </a:p>
          <a:p>
            <a:r>
              <a:rPr lang="en-GB" dirty="0" smtClean="0"/>
              <a:t>Create</a:t>
            </a:r>
            <a:r>
              <a:rPr lang="en-GB" baseline="0" dirty="0" smtClean="0"/>
              <a:t> session</a:t>
            </a:r>
            <a:endParaRPr lang="en-GB" dirty="0" smtClean="0"/>
          </a:p>
          <a:p>
            <a:r>
              <a:rPr lang="en-GB" dirty="0" smtClean="0"/>
              <a:t>Sends</a:t>
            </a:r>
            <a:r>
              <a:rPr lang="en-GB" baseline="0" dirty="0" smtClean="0"/>
              <a:t> commands from client to server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 real time data from multimedia (audio/video) to endpoint device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D39F-B567-46D5-B088-261D2F56DE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2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Rtp</a:t>
            </a:r>
            <a:r>
              <a:rPr lang="en-GB" dirty="0" smtClean="0"/>
              <a:t> == transport layer</a:t>
            </a:r>
          </a:p>
          <a:p>
            <a:r>
              <a:rPr lang="en-GB" dirty="0" err="1" smtClean="0"/>
              <a:t>Rtsp</a:t>
            </a:r>
            <a:r>
              <a:rPr lang="en-GB" dirty="0" smtClean="0"/>
              <a:t> == application layer</a:t>
            </a:r>
          </a:p>
          <a:p>
            <a:r>
              <a:rPr lang="en-GB" dirty="0" err="1" smtClean="0"/>
              <a:t>Rtp</a:t>
            </a:r>
            <a:r>
              <a:rPr lang="en-GB" dirty="0" smtClean="0"/>
              <a:t> transport</a:t>
            </a:r>
            <a:r>
              <a:rPr lang="en-GB" baseline="0" dirty="0" smtClean="0"/>
              <a:t> the media from the server and put it in the client random access memory (ram)</a:t>
            </a:r>
          </a:p>
          <a:p>
            <a:r>
              <a:rPr lang="en-GB" baseline="0" dirty="0" err="1" smtClean="0"/>
              <a:t>Rtsp</a:t>
            </a:r>
            <a:r>
              <a:rPr lang="en-GB" baseline="0" dirty="0" smtClean="0"/>
              <a:t> send commands and reply between client and server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D39F-B567-46D5-B088-261D2F56DE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88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D39F-B567-46D5-B088-261D2F56DE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05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r>
              <a:rPr lang="en-GB" baseline="0" dirty="0" smtClean="0"/>
              <a:t> request: tell the server how to transport the media and which port to use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When done of this, the streaming protocol starts when the client tell the server to start sending the </a:t>
            </a:r>
            <a:r>
              <a:rPr lang="en-GB" baseline="0" dirty="0" err="1" smtClean="0"/>
              <a:t>bitstream</a:t>
            </a:r>
            <a:r>
              <a:rPr lang="en-GB" baseline="0" dirty="0" smtClean="0"/>
              <a:t> via transport mechanism specified already.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D39F-B567-46D5-B088-261D2F56DE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32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Essential parts or elements that make up the protocol's structure and functionality,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rtsp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may work in a limited capacity and functionality with absence of a component 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Client: device/software that sends request to play a stream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Server: hosting and delivering the multimedia content requested by the user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to identify and locate streams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Sessions: allows continuous delivery of multimedia content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 type: audio, video…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Commands: to control the streaming session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 codes: to indicate status of requests made by the client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succecful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server error…)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D39F-B567-46D5-B088-261D2F56DE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80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Options: This request determines what other types of requests the media server will accept.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Describe: A describe request identifies the URL and type of data.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Announce: The announce method describes the presentation when sent from the client to the server and updates the description when sent from server to client.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Setup: Setup requests specify how a media stream must be transported before a play request is sent.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Play: A play request starts the media transmission by telling the server to start sending the data.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Pause: Pause requests temporarily halt the stream delivery.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Record: A record request initiates a media recording.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Teardown: This request terminates the session entirely and stops all media streams.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Set_Parameter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Set_Parameter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test whether the client or server is active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D39F-B567-46D5-B088-261D2F56DE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89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D39F-B567-46D5-B088-261D2F56DE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0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261B-470C-445E-BD60-44D559E7005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5B8B-19EB-49E0-9E96-8A8C6AF4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4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261B-470C-445E-BD60-44D559E7005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5B8B-19EB-49E0-9E96-8A8C6AF4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3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261B-470C-445E-BD60-44D559E7005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5B8B-19EB-49E0-9E96-8A8C6AF4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5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261B-470C-445E-BD60-44D559E7005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5B8B-19EB-49E0-9E96-8A8C6AF4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23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261B-470C-445E-BD60-44D559E7005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5B8B-19EB-49E0-9E96-8A8C6AF4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64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261B-470C-445E-BD60-44D559E7005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5B8B-19EB-49E0-9E96-8A8C6AF4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88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261B-470C-445E-BD60-44D559E7005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5B8B-19EB-49E0-9E96-8A8C6AF4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8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261B-470C-445E-BD60-44D559E7005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5B8B-19EB-49E0-9E96-8A8C6AF4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08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261B-470C-445E-BD60-44D559E7005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5B8B-19EB-49E0-9E96-8A8C6AF4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261B-470C-445E-BD60-44D559E7005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1945B8B-19EB-49E0-9E96-8A8C6AF4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3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261B-470C-445E-BD60-44D559E7005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5B8B-19EB-49E0-9E96-8A8C6AF4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4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261B-470C-445E-BD60-44D559E7005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5B8B-19EB-49E0-9E96-8A8C6AF4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261B-470C-445E-BD60-44D559E7005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5B8B-19EB-49E0-9E96-8A8C6AF4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5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261B-470C-445E-BD60-44D559E7005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5B8B-19EB-49E0-9E96-8A8C6AF4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6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261B-470C-445E-BD60-44D559E7005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5B8B-19EB-49E0-9E96-8A8C6AF4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9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261B-470C-445E-BD60-44D559E7005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5B8B-19EB-49E0-9E96-8A8C6AF4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6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261B-470C-445E-BD60-44D559E7005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5B8B-19EB-49E0-9E96-8A8C6AF4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4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24261B-470C-445E-BD60-44D559E70059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945B8B-19EB-49E0-9E96-8A8C6AF40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8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0989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695" y="-332509"/>
            <a:ext cx="10018713" cy="1752599"/>
          </a:xfrm>
        </p:spPr>
        <p:txBody>
          <a:bodyPr/>
          <a:lstStyle/>
          <a:p>
            <a:r>
              <a:rPr lang="en-GB" dirty="0" smtClean="0"/>
              <a:t>Security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95" y="1420090"/>
            <a:ext cx="4446599" cy="3575066"/>
          </a:xfrm>
        </p:spPr>
      </p:pic>
      <p:sp>
        <p:nvSpPr>
          <p:cNvPr id="8" name="TextBox 7"/>
          <p:cNvSpPr txBox="1"/>
          <p:nvPr/>
        </p:nvSpPr>
        <p:spPr>
          <a:xfrm>
            <a:off x="6745184" y="2517569"/>
            <a:ext cx="186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Secured!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701" y="1073396"/>
            <a:ext cx="9533616" cy="50051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81666" y="1522229"/>
            <a:ext cx="3857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Authorized users only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167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-252351"/>
            <a:ext cx="10018713" cy="1752599"/>
          </a:xfrm>
        </p:spPr>
        <p:txBody>
          <a:bodyPr/>
          <a:lstStyle/>
          <a:p>
            <a:r>
              <a:rPr lang="en-GB" dirty="0" smtClean="0"/>
              <a:t>Camera RTSP </a:t>
            </a:r>
            <a:r>
              <a:rPr lang="en-US" dirty="0"/>
              <a:t>A</a:t>
            </a:r>
            <a:r>
              <a:rPr lang="en-US" dirty="0" smtClean="0"/>
              <a:t>uthentication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037607"/>
            <a:ext cx="10018713" cy="3124201"/>
          </a:xfrm>
        </p:spPr>
        <p:txBody>
          <a:bodyPr>
            <a:noAutofit/>
          </a:bodyPr>
          <a:lstStyle/>
          <a:p>
            <a:pPr lvl="0"/>
            <a:r>
              <a:rPr lang="en-US" sz="3600" b="1" dirty="0"/>
              <a:t>Basic </a:t>
            </a:r>
            <a:r>
              <a:rPr lang="en-US" sz="3600" b="1" dirty="0" smtClean="0"/>
              <a:t>authentication</a:t>
            </a:r>
          </a:p>
          <a:p>
            <a:pPr lvl="0"/>
            <a:r>
              <a:rPr lang="en-US" sz="3600" b="1" dirty="0" smtClean="0"/>
              <a:t>Digest authentication</a:t>
            </a:r>
          </a:p>
          <a:p>
            <a:pPr lvl="0"/>
            <a:r>
              <a:rPr lang="en-US" sz="3600" b="1" dirty="0"/>
              <a:t>TLS/SSL </a:t>
            </a:r>
            <a:r>
              <a:rPr lang="en-US" sz="3600" b="1" dirty="0" smtClean="0"/>
              <a:t>encryption</a:t>
            </a:r>
          </a:p>
          <a:p>
            <a:pPr lvl="0"/>
            <a:r>
              <a:rPr lang="en-US" sz="3600" b="1" dirty="0"/>
              <a:t>IP address </a:t>
            </a:r>
            <a:r>
              <a:rPr lang="en-US" sz="3600" b="1" dirty="0" smtClean="0"/>
              <a:t>restriction</a:t>
            </a:r>
          </a:p>
          <a:p>
            <a:pPr lvl="0"/>
            <a:r>
              <a:rPr lang="en-GB" sz="3600" b="1" dirty="0" smtClean="0"/>
              <a:t>Send Security code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6077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RTSP?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867" y="2217687"/>
            <a:ext cx="10515600" cy="4351338"/>
          </a:xfrm>
        </p:spPr>
        <p:txBody>
          <a:bodyPr>
            <a:normAutofit/>
          </a:bodyPr>
          <a:lstStyle/>
          <a:p>
            <a:r>
              <a:rPr lang="en-GB" sz="4800" dirty="0" smtClean="0">
                <a:solidFill>
                  <a:srgbClr val="FF0000"/>
                </a:solidFill>
              </a:rPr>
              <a:t>Application layer protocol </a:t>
            </a:r>
            <a:r>
              <a:rPr lang="en-GB" sz="4800" dirty="0" smtClean="0"/>
              <a:t>for controlling multimedia streams</a:t>
            </a:r>
          </a:p>
          <a:p>
            <a:r>
              <a:rPr lang="en-GB" sz="4800" dirty="0" smtClean="0"/>
              <a:t>Not application data transmission protocol just a </a:t>
            </a:r>
            <a:r>
              <a:rPr lang="en-GB" sz="4800" dirty="0" smtClean="0">
                <a:solidFill>
                  <a:srgbClr val="FF0000"/>
                </a:solidFill>
              </a:rPr>
              <a:t>remote control protocol</a:t>
            </a:r>
            <a:r>
              <a:rPr lang="en-GB" sz="4800" dirty="0" smtClean="0"/>
              <a:t> between client and server</a:t>
            </a:r>
            <a:endParaRPr lang="en-US" sz="4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2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0010" y="1562099"/>
            <a:ext cx="10821989" cy="39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473" y="-463343"/>
            <a:ext cx="10018713" cy="1752599"/>
          </a:xfrm>
        </p:spPr>
        <p:txBody>
          <a:bodyPr/>
          <a:lstStyle/>
          <a:p>
            <a:r>
              <a:rPr lang="en-GB" dirty="0" smtClean="0"/>
              <a:t>How It Works?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583" y="2457450"/>
            <a:ext cx="3865473" cy="2947987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1" y="2164953"/>
            <a:ext cx="3281362" cy="3554809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5718572" y="2542174"/>
            <a:ext cx="2600325" cy="11144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56660" y="2078208"/>
            <a:ext cx="2491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Request Option</a:t>
            </a:r>
            <a:endParaRPr lang="en-US" sz="2800" dirty="0"/>
          </a:p>
        </p:txBody>
      </p:sp>
      <p:sp>
        <p:nvSpPr>
          <p:cNvPr id="16" name="Right Arrow 15"/>
          <p:cNvSpPr/>
          <p:nvPr/>
        </p:nvSpPr>
        <p:spPr>
          <a:xfrm rot="10800000">
            <a:off x="5687616" y="4291012"/>
            <a:ext cx="2600325" cy="11144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57695" y="5598953"/>
            <a:ext cx="42891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/>
              <a:t>Accepted Request Types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648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24" y="-369632"/>
            <a:ext cx="10018713" cy="1752599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881312"/>
            <a:ext cx="3584463" cy="27336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076" y="2470745"/>
            <a:ext cx="3281362" cy="355480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629206" y="2687121"/>
            <a:ext cx="2600325" cy="11144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5534762" y="4376736"/>
            <a:ext cx="2600325" cy="11144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4415" y="1984028"/>
            <a:ext cx="45985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dirty="0" smtClean="0"/>
              <a:t>Describe Request</a:t>
            </a:r>
            <a:endParaRPr lang="en-US" sz="4800" dirty="0"/>
          </a:p>
        </p:txBody>
      </p:sp>
      <p:sp>
        <p:nvSpPr>
          <p:cNvPr id="9" name="Rectangle 8"/>
          <p:cNvSpPr/>
          <p:nvPr/>
        </p:nvSpPr>
        <p:spPr>
          <a:xfrm>
            <a:off x="4165771" y="5769747"/>
            <a:ext cx="54665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dirty="0" smtClean="0"/>
              <a:t>Description of Media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0142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804" y="689698"/>
            <a:ext cx="10018713" cy="175259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881312"/>
            <a:ext cx="3584463" cy="2733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268" y="2387082"/>
            <a:ext cx="3281362" cy="355480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629206" y="2687121"/>
            <a:ext cx="2600325" cy="11144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5534762" y="4376736"/>
            <a:ext cx="2600325" cy="11144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68086" y="1971584"/>
            <a:ext cx="18898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dirty="0" smtClean="0"/>
              <a:t>Set Up</a:t>
            </a:r>
            <a:endParaRPr lang="en-US" sz="4800" dirty="0"/>
          </a:p>
        </p:txBody>
      </p:sp>
      <p:sp>
        <p:nvSpPr>
          <p:cNvPr id="9" name="Rectangle 8"/>
          <p:cNvSpPr/>
          <p:nvPr/>
        </p:nvSpPr>
        <p:spPr>
          <a:xfrm>
            <a:off x="4076952" y="5676412"/>
            <a:ext cx="57048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dirty="0" smtClean="0"/>
              <a:t>Transport Mechanism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3474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3" y="1874193"/>
            <a:ext cx="10868027" cy="3857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761" y="28575"/>
            <a:ext cx="10018713" cy="1752599"/>
          </a:xfrm>
        </p:spPr>
        <p:txBody>
          <a:bodyPr/>
          <a:lstStyle/>
          <a:p>
            <a:r>
              <a:rPr lang="en-GB" dirty="0" smtClean="0"/>
              <a:t>Key Components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76" y="2512219"/>
            <a:ext cx="2626702" cy="28455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61" y="1991916"/>
            <a:ext cx="2447925" cy="28455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5100" y="3014663"/>
            <a:ext cx="1814513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86766" y="4657725"/>
            <a:ext cx="1916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smtClean="0"/>
              <a:t>Client</a:t>
            </a:r>
            <a:endParaRPr lang="en-US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9924537" y="5093792"/>
            <a:ext cx="2040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/>
              <a:t>Server</a:t>
            </a:r>
            <a:endParaRPr lang="en-US" sz="5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82859" y="4657725"/>
            <a:ext cx="2646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/>
              <a:t>Sessions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700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519" y="-83127"/>
            <a:ext cx="9127960" cy="1273628"/>
          </a:xfrm>
        </p:spPr>
        <p:txBody>
          <a:bodyPr/>
          <a:lstStyle/>
          <a:p>
            <a:r>
              <a:rPr lang="en-GB" dirty="0" smtClean="0"/>
              <a:t>Methods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5442" y="1309255"/>
            <a:ext cx="10768141" cy="52599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684" y="4210814"/>
            <a:ext cx="2640158" cy="339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684" y="4727515"/>
            <a:ext cx="2640158" cy="2980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08499" y="4104872"/>
            <a:ext cx="1270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Record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84215" y="4623859"/>
            <a:ext cx="211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Set_Parameter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389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268</TotalTime>
  <Words>440</Words>
  <Application>Microsoft Office PowerPoint</Application>
  <PresentationFormat>Widescreen</PresentationFormat>
  <Paragraphs>65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PowerPoint Presentation</vt:lpstr>
      <vt:lpstr>What is RTSP?</vt:lpstr>
      <vt:lpstr>PowerPoint Presentation</vt:lpstr>
      <vt:lpstr>PowerPoint Presentation</vt:lpstr>
      <vt:lpstr>How It Works?</vt:lpstr>
      <vt:lpstr>PowerPoint Presentation</vt:lpstr>
      <vt:lpstr>PowerPoint Presentation</vt:lpstr>
      <vt:lpstr>Key Components</vt:lpstr>
      <vt:lpstr>Methods</vt:lpstr>
      <vt:lpstr>Security</vt:lpstr>
      <vt:lpstr>Camera RTSP Authentication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21</cp:revision>
  <dcterms:created xsi:type="dcterms:W3CDTF">2023-11-27T16:51:43Z</dcterms:created>
  <dcterms:modified xsi:type="dcterms:W3CDTF">2023-12-03T13:07:56Z</dcterms:modified>
</cp:coreProperties>
</file>