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1" r:id="rId7"/>
    <p:sldId id="257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lBpXs3B1es8&amp;feature=youtu.b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en-US" altLang="en-US">
                <a:effectLst/>
                <a:latin typeface="Ubuntu" panose="020B0604030602030204" charset="0"/>
                <a:cs typeface="Ubuntu" panose="020B0604030602030204" charset="0"/>
              </a:rPr>
              <a:t>Technológie processorov</a:t>
            </a:r>
            <a:endParaRPr lang="en-US" altLang="en-US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4565015"/>
            <a:ext cx="9144000" cy="692785"/>
          </a:xfrm>
        </p:spPr>
        <p:txBody>
          <a:bodyPr>
            <a:normAutofit lnSpcReduction="20000"/>
          </a:bodyPr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Filip Holčík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4.C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b="0">
                <a:effectLst/>
                <a:latin typeface="Ubuntu" panose="020B0604030602030204" charset="0"/>
                <a:cs typeface="Ubuntu" panose="020B0604030602030204" charset="0"/>
              </a:rPr>
              <a:t>Základné parametre CPU</a:t>
            </a:r>
            <a:endParaRPr lang="" altLang="en-US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585335"/>
          </a:xfrm>
        </p:spPr>
        <p:txBody>
          <a:bodyPr>
            <a:normAutofit lnSpcReduction="10000"/>
          </a:bodyPr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Execution unit (funkčná jednotka) - Je to časť CPU ktorá vykonáva operácie a kalkulácie na základe inštrukcií z programu.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Core (jadro) - Je to mozog CPU. Dostáva inštrukcie a na zaklade nich, vykonáva výpočty. Jadro je ekvivalenta válca v motore. V minulosti sa hovorilo, že jadro môže robiť iba jednu vec naraz. Dnes majú jadrá viac vlákien (zvyčajne 2 vlákna na jadro).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Thread (vlákno) - Vlákno je virtuálna verzia jadra. Na vytváranie vlákien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Intel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používa hyper-threading a AMD simultaneous multithreading (SMT), je to to isté. Je to na princípe štiepenia jadier na vlákna za účelom zvýšenia výkonu.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Clock speed (frekvencia) [Hz] - Frekvencia generátora hodinových cyklov processora, ktorý generuje impulzy, ktoré sa používajú na synchronizáciu operácií komponentov.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Instructions per cycle (počet inštrukcií za hodinový cyklus) [flop] - Priemerný počet vykonaných 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inštrukcií za 1 hodinový cyklus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Cache (rýchla pamäť) - L1, L2 a L3, 1 je najrýchlejšia ale najmenšia a vice versa.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" altLang="en-US" b="0">
                <a:effectLst/>
                <a:latin typeface="Ubuntu" panose="020B0604030602030204" charset="0"/>
                <a:cs typeface="Ubuntu" panose="020B0604030602030204" charset="0"/>
              </a:rPr>
              <a:t>Ukážka</a:t>
            </a:r>
            <a:r>
              <a:rPr lang="en-US" altLang="en-US" b="0">
                <a:effectLst/>
                <a:latin typeface="Ubuntu" panose="020B0604030602030204" charset="0"/>
                <a:cs typeface="Ubuntu" panose="020B0604030602030204" charset="0"/>
              </a:rPr>
              <a:t>, Intel® Core™ i5-4200U, šunka</a:t>
            </a:r>
            <a:endParaRPr lang="en-US" altLang="en-US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4" name="Picture 3" descr="CPU-X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529080"/>
            <a:ext cx="3933825" cy="5210175"/>
          </a:xfrm>
          <a:prstGeom prst="rect">
            <a:avLst/>
          </a:prstGeom>
        </p:spPr>
      </p:pic>
      <p:pic>
        <p:nvPicPr>
          <p:cNvPr id="5" name="Picture 4" descr="CPU-X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70" y="1529080"/>
            <a:ext cx="3933825" cy="5210175"/>
          </a:xfrm>
          <a:prstGeom prst="rect">
            <a:avLst/>
          </a:prstGeom>
        </p:spPr>
      </p:pic>
      <p:pic>
        <p:nvPicPr>
          <p:cNvPr id="6" name="Picture 5" descr="CPU-X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595" y="1529080"/>
            <a:ext cx="3933825" cy="5210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2400" b="0">
                <a:effectLst/>
                <a:latin typeface="Ubuntu" panose="020B0604030602030204" charset="0"/>
                <a:cs typeface="Ubuntu" panose="020B0604030602030204" charset="0"/>
              </a:rPr>
              <a:t>Technológie</a:t>
            </a:r>
            <a:endParaRPr lang="en-US" altLang="en-US" sz="2400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Virtualization (virtualizácia) - Schopnosť HW fungovať ako viac virtuálnych platforiem.</a:t>
            </a:r>
            <a:endParaRPr lang="" altLang="en-US"/>
          </a:p>
          <a:p>
            <a:r>
              <a:rPr lang="" altLang="en-US"/>
              <a:t>Hyper-Threading (hypervláknovanie) - Zabezpečuje 2 vlákna na 1 jadro.</a:t>
            </a:r>
            <a:endParaRPr lang="" altLang="en-US"/>
          </a:p>
          <a:p>
            <a:r>
              <a:rPr lang="" altLang="en-US"/>
              <a:t>Turbo Boost - Dynamická manipulácia s frekvenciou processora.</a:t>
            </a:r>
            <a:endParaRPr lang="" altLang="en-US"/>
          </a:p>
          <a:p>
            <a:r>
              <a:rPr lang="" altLang="en-US"/>
              <a:t>Speed Shift - Vylepšenie odozvy</a:t>
            </a:r>
            <a:endParaRPr lang="" altLang="en-US"/>
          </a:p>
          <a:p>
            <a:r>
              <a:rPr lang="" altLang="en-US"/>
              <a:t>Flex Memory - Umožnuje kombinácie RAMiek z rôznymi velkosťami v dual-channel režime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b="0">
                <a:effectLst/>
                <a:latin typeface="Ubuntu" panose="020B0604030602030204" charset="0"/>
                <a:cs typeface="Ubuntu" panose="020B0604030602030204" charset="0"/>
                <a:sym typeface="+mn-ea"/>
              </a:rPr>
              <a:t>Hudba budúcnosti</a:t>
            </a:r>
            <a:endParaRPr lang="" altLang="en-US" b="0">
              <a:effectLst/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https://youtu.be/lBpXs3B1es8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0">
                <a:effectLst/>
                <a:latin typeface="Ubuntu" panose="020B0604030602030204" charset="0"/>
                <a:cs typeface="Ubuntu" panose="020B0604030602030204" charset="0"/>
              </a:rPr>
              <a:t>Ďakujem za pozornosť</a:t>
            </a:r>
            <a:endParaRPr lang="en-US" altLang="en-US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Zdroje: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	https://en.wikipedia.org/wiki/Execution_unit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	https://www.tomshardware.com/reviews/cpu-computing-thread-definition,5765.html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	https://en.wikipedia.org/wiki/Clock_rate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	https://en.wikipedia.org/wiki/Instructions_per_cycle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	https://ark.intel.com/content/www/us/en/ark/products/75459/intel-core-i5-4200u-processor-3m-cache-up-to-2-60-ghz.html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Presentation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Ubuntu</vt:lpstr>
      <vt:lpstr>Montserrat</vt:lpstr>
      <vt:lpstr>Standard Symbols PS [URW ]</vt:lpstr>
      <vt:lpstr>esint10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hejtmus</dc:creator>
  <cp:lastModifiedBy>hejtmus</cp:lastModifiedBy>
  <cp:revision>27</cp:revision>
  <dcterms:created xsi:type="dcterms:W3CDTF">2020-09-22T19:25:24Z</dcterms:created>
  <dcterms:modified xsi:type="dcterms:W3CDTF">2020-09-22T19:25:24Z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