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C3E76-C34B-45D6-A4A3-B607B8B7C959}" v="15" dt="2020-04-08T14:52:40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imon Slamka" userId="a18417b0-b4d6-4f32-a3a2-df68f8450358" providerId="ADAL" clId="{950C3E76-C34B-45D6-A4A3-B607B8B7C959}"/>
    <pc:docChg chg="undo custSel mod addSld modSld">
      <pc:chgData name="Šimon Slamka" userId="a18417b0-b4d6-4f32-a3a2-df68f8450358" providerId="ADAL" clId="{950C3E76-C34B-45D6-A4A3-B607B8B7C959}" dt="2020-04-08T14:52:49.888" v="1305" actId="20577"/>
      <pc:docMkLst>
        <pc:docMk/>
      </pc:docMkLst>
      <pc:sldChg chg="modSp add">
        <pc:chgData name="Šimon Slamka" userId="a18417b0-b4d6-4f32-a3a2-df68f8450358" providerId="ADAL" clId="{950C3E76-C34B-45D6-A4A3-B607B8B7C959}" dt="2020-04-08T14:37:15.441" v="354" actId="20577"/>
        <pc:sldMkLst>
          <pc:docMk/>
          <pc:sldMk cId="2710633262" sldId="260"/>
        </pc:sldMkLst>
        <pc:spChg chg="mod">
          <ac:chgData name="Šimon Slamka" userId="a18417b0-b4d6-4f32-a3a2-df68f8450358" providerId="ADAL" clId="{950C3E76-C34B-45D6-A4A3-B607B8B7C959}" dt="2020-04-08T14:34:38.273" v="45" actId="20577"/>
          <ac:spMkLst>
            <pc:docMk/>
            <pc:sldMk cId="2710633262" sldId="260"/>
            <ac:spMk id="2" creationId="{FBD5B45F-60A6-4510-8D23-17BDB58FB943}"/>
          </ac:spMkLst>
        </pc:spChg>
        <pc:spChg chg="mod">
          <ac:chgData name="Šimon Slamka" userId="a18417b0-b4d6-4f32-a3a2-df68f8450358" providerId="ADAL" clId="{950C3E76-C34B-45D6-A4A3-B607B8B7C959}" dt="2020-04-08T14:37:15.441" v="354" actId="20577"/>
          <ac:spMkLst>
            <pc:docMk/>
            <pc:sldMk cId="2710633262" sldId="260"/>
            <ac:spMk id="3" creationId="{D0B21DEF-CAF6-44A3-BE81-6E1EF8C5E9C6}"/>
          </ac:spMkLst>
        </pc:spChg>
      </pc:sldChg>
      <pc:sldChg chg="addSp delSp modSp add mod setBg">
        <pc:chgData name="Šimon Slamka" userId="a18417b0-b4d6-4f32-a3a2-df68f8450358" providerId="ADAL" clId="{950C3E76-C34B-45D6-A4A3-B607B8B7C959}" dt="2020-04-08T14:38:27.730" v="451" actId="27614"/>
        <pc:sldMkLst>
          <pc:docMk/>
          <pc:sldMk cId="3878262184" sldId="261"/>
        </pc:sldMkLst>
        <pc:spChg chg="mod">
          <ac:chgData name="Šimon Slamka" userId="a18417b0-b4d6-4f32-a3a2-df68f8450358" providerId="ADAL" clId="{950C3E76-C34B-45D6-A4A3-B607B8B7C959}" dt="2020-04-08T14:38:23.217" v="450" actId="26606"/>
          <ac:spMkLst>
            <pc:docMk/>
            <pc:sldMk cId="3878262184" sldId="261"/>
            <ac:spMk id="2" creationId="{9B35226B-FC81-4A26-B569-7FBC3C2009C9}"/>
          </ac:spMkLst>
        </pc:spChg>
        <pc:spChg chg="mod ord">
          <ac:chgData name="Šimon Slamka" userId="a18417b0-b4d6-4f32-a3a2-df68f8450358" providerId="ADAL" clId="{950C3E76-C34B-45D6-A4A3-B607B8B7C959}" dt="2020-04-08T14:38:23.217" v="450" actId="26606"/>
          <ac:spMkLst>
            <pc:docMk/>
            <pc:sldMk cId="3878262184" sldId="261"/>
            <ac:spMk id="3" creationId="{F8CF38D0-7677-46C5-9B95-27EFBFD1ADD9}"/>
          </ac:spMkLst>
        </pc:spChg>
        <pc:grpChg chg="add del">
          <ac:chgData name="Šimon Slamka" userId="a18417b0-b4d6-4f32-a3a2-df68f8450358" providerId="ADAL" clId="{950C3E76-C34B-45D6-A4A3-B607B8B7C959}" dt="2020-04-08T14:38:23.195" v="449" actId="26606"/>
          <ac:grpSpMkLst>
            <pc:docMk/>
            <pc:sldMk cId="3878262184" sldId="261"/>
            <ac:grpSpMk id="71" creationId="{CA4BA62A-90C3-46AC-ABF1-DB389760F9D8}"/>
          </ac:grpSpMkLst>
        </pc:grpChg>
        <pc:grpChg chg="add del">
          <ac:chgData name="Šimon Slamka" userId="a18417b0-b4d6-4f32-a3a2-df68f8450358" providerId="ADAL" clId="{950C3E76-C34B-45D6-A4A3-B607B8B7C959}" dt="2020-04-08T14:38:23.195" v="449" actId="26606"/>
          <ac:grpSpMkLst>
            <pc:docMk/>
            <pc:sldMk cId="3878262184" sldId="261"/>
            <ac:grpSpMk id="75" creationId="{799BB957-1ECA-4DD2-AF2D-84C4D94B6CD9}"/>
          </ac:grpSpMkLst>
        </pc:grpChg>
        <pc:picChg chg="add mod">
          <ac:chgData name="Šimon Slamka" userId="a18417b0-b4d6-4f32-a3a2-df68f8450358" providerId="ADAL" clId="{950C3E76-C34B-45D6-A4A3-B607B8B7C959}" dt="2020-04-08T14:38:27.730" v="451" actId="27614"/>
          <ac:picMkLst>
            <pc:docMk/>
            <pc:sldMk cId="3878262184" sldId="261"/>
            <ac:picMk id="1026" creationId="{812CF76A-6763-47AB-A14E-4E96360B6A17}"/>
          </ac:picMkLst>
        </pc:picChg>
      </pc:sldChg>
      <pc:sldChg chg="modSp add">
        <pc:chgData name="Šimon Slamka" userId="a18417b0-b4d6-4f32-a3a2-df68f8450358" providerId="ADAL" clId="{950C3E76-C34B-45D6-A4A3-B607B8B7C959}" dt="2020-04-08T14:40:06.217" v="657" actId="20577"/>
        <pc:sldMkLst>
          <pc:docMk/>
          <pc:sldMk cId="604965748" sldId="262"/>
        </pc:sldMkLst>
        <pc:spChg chg="mod">
          <ac:chgData name="Šimon Slamka" userId="a18417b0-b4d6-4f32-a3a2-df68f8450358" providerId="ADAL" clId="{950C3E76-C34B-45D6-A4A3-B607B8B7C959}" dt="2020-04-08T14:38:41.201" v="483" actId="20577"/>
          <ac:spMkLst>
            <pc:docMk/>
            <pc:sldMk cId="604965748" sldId="262"/>
            <ac:spMk id="2" creationId="{12BC0118-39D9-48B2-8046-4984514B34FD}"/>
          </ac:spMkLst>
        </pc:spChg>
        <pc:spChg chg="mod">
          <ac:chgData name="Šimon Slamka" userId="a18417b0-b4d6-4f32-a3a2-df68f8450358" providerId="ADAL" clId="{950C3E76-C34B-45D6-A4A3-B607B8B7C959}" dt="2020-04-08T14:40:06.217" v="657" actId="20577"/>
          <ac:spMkLst>
            <pc:docMk/>
            <pc:sldMk cId="604965748" sldId="262"/>
            <ac:spMk id="3" creationId="{36338CBF-8C3D-4B8C-B505-60970A63A4BF}"/>
          </ac:spMkLst>
        </pc:spChg>
      </pc:sldChg>
      <pc:sldChg chg="modSp add">
        <pc:chgData name="Šimon Slamka" userId="a18417b0-b4d6-4f32-a3a2-df68f8450358" providerId="ADAL" clId="{950C3E76-C34B-45D6-A4A3-B607B8B7C959}" dt="2020-04-08T14:41:09.880" v="788" actId="20577"/>
        <pc:sldMkLst>
          <pc:docMk/>
          <pc:sldMk cId="3674850066" sldId="263"/>
        </pc:sldMkLst>
        <pc:spChg chg="mod">
          <ac:chgData name="Šimon Slamka" userId="a18417b0-b4d6-4f32-a3a2-df68f8450358" providerId="ADAL" clId="{950C3E76-C34B-45D6-A4A3-B607B8B7C959}" dt="2020-04-08T14:40:15.120" v="691" actId="20577"/>
          <ac:spMkLst>
            <pc:docMk/>
            <pc:sldMk cId="3674850066" sldId="263"/>
            <ac:spMk id="2" creationId="{E9CE8A04-6437-4C0E-A7A9-23E1D570994E}"/>
          </ac:spMkLst>
        </pc:spChg>
        <pc:spChg chg="mod">
          <ac:chgData name="Šimon Slamka" userId="a18417b0-b4d6-4f32-a3a2-df68f8450358" providerId="ADAL" clId="{950C3E76-C34B-45D6-A4A3-B607B8B7C959}" dt="2020-04-08T14:41:09.880" v="788" actId="20577"/>
          <ac:spMkLst>
            <pc:docMk/>
            <pc:sldMk cId="3674850066" sldId="263"/>
            <ac:spMk id="3" creationId="{92AF9A2E-EB8E-4EC2-941B-D6FC7ADE7D34}"/>
          </ac:spMkLst>
        </pc:spChg>
      </pc:sldChg>
      <pc:sldChg chg="modSp add">
        <pc:chgData name="Šimon Slamka" userId="a18417b0-b4d6-4f32-a3a2-df68f8450358" providerId="ADAL" clId="{950C3E76-C34B-45D6-A4A3-B607B8B7C959}" dt="2020-04-08T14:43:45.745" v="956" actId="20577"/>
        <pc:sldMkLst>
          <pc:docMk/>
          <pc:sldMk cId="2047967275" sldId="264"/>
        </pc:sldMkLst>
        <pc:spChg chg="mod">
          <ac:chgData name="Šimon Slamka" userId="a18417b0-b4d6-4f32-a3a2-df68f8450358" providerId="ADAL" clId="{950C3E76-C34B-45D6-A4A3-B607B8B7C959}" dt="2020-04-08T14:41:30.897" v="812" actId="20577"/>
          <ac:spMkLst>
            <pc:docMk/>
            <pc:sldMk cId="2047967275" sldId="264"/>
            <ac:spMk id="2" creationId="{1C12F430-E2CA-4266-AF9C-C8E50B0DF1F6}"/>
          </ac:spMkLst>
        </pc:spChg>
        <pc:spChg chg="mod">
          <ac:chgData name="Šimon Slamka" userId="a18417b0-b4d6-4f32-a3a2-df68f8450358" providerId="ADAL" clId="{950C3E76-C34B-45D6-A4A3-B607B8B7C959}" dt="2020-04-08T14:43:45.745" v="956" actId="20577"/>
          <ac:spMkLst>
            <pc:docMk/>
            <pc:sldMk cId="2047967275" sldId="264"/>
            <ac:spMk id="3" creationId="{56858088-A8DE-4EA3-A2CB-F27DDC8EDC42}"/>
          </ac:spMkLst>
        </pc:spChg>
      </pc:sldChg>
      <pc:sldChg chg="modSp add">
        <pc:chgData name="Šimon Slamka" userId="a18417b0-b4d6-4f32-a3a2-df68f8450358" providerId="ADAL" clId="{950C3E76-C34B-45D6-A4A3-B607B8B7C959}" dt="2020-04-08T14:47:16.912" v="1023" actId="20577"/>
        <pc:sldMkLst>
          <pc:docMk/>
          <pc:sldMk cId="104499824" sldId="265"/>
        </pc:sldMkLst>
        <pc:spChg chg="mod">
          <ac:chgData name="Šimon Slamka" userId="a18417b0-b4d6-4f32-a3a2-df68f8450358" providerId="ADAL" clId="{950C3E76-C34B-45D6-A4A3-B607B8B7C959}" dt="2020-04-08T14:43:53.952" v="974" actId="20577"/>
          <ac:spMkLst>
            <pc:docMk/>
            <pc:sldMk cId="104499824" sldId="265"/>
            <ac:spMk id="2" creationId="{ED15643A-B391-4E53-B4C2-45EB9CD100FD}"/>
          </ac:spMkLst>
        </pc:spChg>
        <pc:spChg chg="mod">
          <ac:chgData name="Šimon Slamka" userId="a18417b0-b4d6-4f32-a3a2-df68f8450358" providerId="ADAL" clId="{950C3E76-C34B-45D6-A4A3-B607B8B7C959}" dt="2020-04-08T14:47:16.912" v="1023" actId="20577"/>
          <ac:spMkLst>
            <pc:docMk/>
            <pc:sldMk cId="104499824" sldId="265"/>
            <ac:spMk id="3" creationId="{A3229E9D-6320-45FA-9828-96A8E741F778}"/>
          </ac:spMkLst>
        </pc:spChg>
      </pc:sldChg>
      <pc:sldChg chg="modSp add">
        <pc:chgData name="Šimon Slamka" userId="a18417b0-b4d6-4f32-a3a2-df68f8450358" providerId="ADAL" clId="{950C3E76-C34B-45D6-A4A3-B607B8B7C959}" dt="2020-04-08T14:51:41.792" v="1248" actId="20577"/>
        <pc:sldMkLst>
          <pc:docMk/>
          <pc:sldMk cId="3822814569" sldId="266"/>
        </pc:sldMkLst>
        <pc:spChg chg="mod">
          <ac:chgData name="Šimon Slamka" userId="a18417b0-b4d6-4f32-a3a2-df68f8450358" providerId="ADAL" clId="{950C3E76-C34B-45D6-A4A3-B607B8B7C959}" dt="2020-04-08T14:48:55.673" v="1056" actId="20577"/>
          <ac:spMkLst>
            <pc:docMk/>
            <pc:sldMk cId="3822814569" sldId="266"/>
            <ac:spMk id="2" creationId="{E7245452-F58B-4D74-B22C-F795545A1086}"/>
          </ac:spMkLst>
        </pc:spChg>
        <pc:spChg chg="mod">
          <ac:chgData name="Šimon Slamka" userId="a18417b0-b4d6-4f32-a3a2-df68f8450358" providerId="ADAL" clId="{950C3E76-C34B-45D6-A4A3-B607B8B7C959}" dt="2020-04-08T14:51:41.792" v="1248" actId="20577"/>
          <ac:spMkLst>
            <pc:docMk/>
            <pc:sldMk cId="3822814569" sldId="266"/>
            <ac:spMk id="3" creationId="{486DFE36-ECB6-4E0A-BFB7-FD8035BF611C}"/>
          </ac:spMkLst>
        </pc:spChg>
      </pc:sldChg>
      <pc:sldChg chg="modSp add">
        <pc:chgData name="Šimon Slamka" userId="a18417b0-b4d6-4f32-a3a2-df68f8450358" providerId="ADAL" clId="{950C3E76-C34B-45D6-A4A3-B607B8B7C959}" dt="2020-04-08T14:52:37.946" v="1262" actId="5793"/>
        <pc:sldMkLst>
          <pc:docMk/>
          <pc:sldMk cId="2599068810" sldId="267"/>
        </pc:sldMkLst>
        <pc:spChg chg="mod">
          <ac:chgData name="Šimon Slamka" userId="a18417b0-b4d6-4f32-a3a2-df68f8450358" providerId="ADAL" clId="{950C3E76-C34B-45D6-A4A3-B607B8B7C959}" dt="2020-04-08T14:52:11.696" v="1255" actId="20577"/>
          <ac:spMkLst>
            <pc:docMk/>
            <pc:sldMk cId="2599068810" sldId="267"/>
            <ac:spMk id="2" creationId="{9F688CDB-0285-4441-9FF7-C91EDEBFA358}"/>
          </ac:spMkLst>
        </pc:spChg>
        <pc:spChg chg="mod">
          <ac:chgData name="Šimon Slamka" userId="a18417b0-b4d6-4f32-a3a2-df68f8450358" providerId="ADAL" clId="{950C3E76-C34B-45D6-A4A3-B607B8B7C959}" dt="2020-04-08T14:52:37.946" v="1262" actId="5793"/>
          <ac:spMkLst>
            <pc:docMk/>
            <pc:sldMk cId="2599068810" sldId="267"/>
            <ac:spMk id="3" creationId="{9BA93C9E-69D6-41A6-85FB-1F4BD6257429}"/>
          </ac:spMkLst>
        </pc:spChg>
      </pc:sldChg>
      <pc:sldChg chg="modSp add">
        <pc:chgData name="Šimon Slamka" userId="a18417b0-b4d6-4f32-a3a2-df68f8450358" providerId="ADAL" clId="{950C3E76-C34B-45D6-A4A3-B607B8B7C959}" dt="2020-04-08T14:52:49.888" v="1305" actId="20577"/>
        <pc:sldMkLst>
          <pc:docMk/>
          <pc:sldMk cId="2968833478" sldId="268"/>
        </pc:sldMkLst>
        <pc:spChg chg="mod">
          <ac:chgData name="Šimon Slamka" userId="a18417b0-b4d6-4f32-a3a2-df68f8450358" providerId="ADAL" clId="{950C3E76-C34B-45D6-A4A3-B607B8B7C959}" dt="2020-04-08T14:52:49.888" v="1305" actId="20577"/>
          <ac:spMkLst>
            <pc:docMk/>
            <pc:sldMk cId="2968833478" sldId="268"/>
            <ac:spMk id="2" creationId="{BCBD91EE-A3FB-4235-BA6F-C2D0F6AEC4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Tranzistor_(polovodi%C4%8Dov%C3%A1_s%C3%BA%C4%8Diastka)#Pou%C5%BEitie" TargetMode="External"/><Relationship Id="rId2" Type="http://schemas.openxmlformats.org/officeDocument/2006/relationships/hyperlink" Target="https://www.electronicshub.org/transistors-classification-and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e/ed/TransSE.svg/220px-TransSE.svg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BACE-7822-4CC8-B0F6-FBAFC0B18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Tranzistory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494C3-BC6A-4FD3-A697-926442A2A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Slamka</a:t>
            </a:r>
          </a:p>
          <a:p>
            <a:r>
              <a:rPr lang="en-US" dirty="0"/>
              <a:t>III.C</a:t>
            </a:r>
          </a:p>
          <a:p>
            <a:r>
              <a:rPr lang="en-US" dirty="0" err="1"/>
              <a:t>Adlerka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643A-B391-4E53-B4C2-45EB9CD1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tranzistorov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9E9D-6320-45FA-9828-96A8E741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Bipolárne</a:t>
            </a:r>
          </a:p>
          <a:p>
            <a:pPr lvl="1"/>
            <a:r>
              <a:rPr lang="sk-SK" dirty="0"/>
              <a:t>PNP</a:t>
            </a:r>
          </a:p>
          <a:p>
            <a:pPr lvl="1"/>
            <a:r>
              <a:rPr lang="sk-SK" dirty="0"/>
              <a:t>NPN</a:t>
            </a:r>
            <a:endParaRPr lang="en-US" dirty="0"/>
          </a:p>
          <a:p>
            <a:r>
              <a:rPr lang="en-US" dirty="0"/>
              <a:t>FET</a:t>
            </a:r>
          </a:p>
          <a:p>
            <a:pPr lvl="1"/>
            <a:r>
              <a:rPr lang="en-US" dirty="0"/>
              <a:t>JFET</a:t>
            </a:r>
          </a:p>
          <a:p>
            <a:pPr lvl="1"/>
            <a:r>
              <a:rPr lang="en-US" dirty="0"/>
              <a:t>MOSFET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49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5452-F58B-4D74-B22C-F795545A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Najpou</a:t>
            </a:r>
            <a:r>
              <a:rPr lang="sk-SK" dirty="0"/>
              <a:t>žívanejší tranzistor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FE36-ECB6-4E0A-BFB7-FD8035BF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MOSFET je aktuálne najpoužívanejší a najužitočnejší typ tranzistora. Má vysokú vstupnú impedanciu a nízku výstupnú impedanciu. Využíva sa v nízkovýkonových obvodoch.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1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8CDB-0285-4441-9FF7-C91EDEBF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C9E-69D6-41A6-85FB-1F4BD625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https://www.electronicshub.org/transistors-classification-and-types/</a:t>
            </a:r>
            <a:endParaRPr lang="sk-SK" dirty="0"/>
          </a:p>
          <a:p>
            <a:r>
              <a:rPr lang="en-US" dirty="0">
                <a:hlinkClick r:id="rId3"/>
              </a:rPr>
              <a:t>https://sk.wikipedia.org/wiki/Tranzistor_(polovodi%C4%8Dov%C3%A1_s%C3%BA%C4%8Diastka)#Pou%C5%BEitie</a:t>
            </a:r>
            <a:endParaRPr lang="sk-SK" dirty="0"/>
          </a:p>
          <a:p>
            <a:r>
              <a:rPr lang="en-US" dirty="0">
                <a:hlinkClick r:id="rId4"/>
              </a:rPr>
              <a:t>https://upload.wikimedia.org/wikipedia/commons/thumb/e/ed/TransSE.svg/220px-TransSE.svg.png</a:t>
            </a:r>
            <a:endParaRPr lang="sk-S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91EE-A3FB-4235-BA6F-C2D0F6A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Ďakujem za pozitívne hodnotenie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102E-32C1-4CD4-B3A1-30D793F3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6414-752C-4650-8B2B-33E1B81D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sk-SK" sz="2800"/>
              <a:t>Čo je tranzistor?</a:t>
            </a:r>
            <a:endParaRPr lang="en-US" sz="2800"/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EECA5B4E-832A-4B54-8909-A2B5D1FD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49" y="1137621"/>
            <a:ext cx="4088459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028E-FA47-4F87-96F3-816E3FCE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/>
              <a:t>Tranzistor je polovodičová súčiastka, ktorá sa najmä používa na zosilenie alebo prepínanie elektrických signálov.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33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0CB1-ABD7-4D60-8261-3E3E74DE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Zloženie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5606-2232-4BE4-8AF9-7BD5998F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dirty="0"/>
              <a:t>Tranzistor sa skladá z polovodičového materiálu s aspoň tromi nohami na pripojenie k externému obvodu. Každá z nôh má svoj názov (source, gate, drain).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C49F010-760D-403C-88FF-8AE38D301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23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E12-903D-4E95-BCB2-33E58AA3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sk-SK" dirty="0"/>
              <a:t>Princíp fungovania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E88E-16D3-4BEC-A875-6F83B886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Napätie alebo prúd aplikovaný na jeden pár nôh tranzistora riadi prúd na druhom páre nôh. Keďže výstupný výkon môže byť väčší, než vstupný, tranzistor je schopný zosiliť signál. V dnešnej dobe je veľa tranzistorov predajných kusovo, ale veľké množstvo je súčasťou integrovaných obvodov.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762C6AAB-AAD1-4FE0-95BD-D0BBD5ED7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" r="1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2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B45F-60A6-4510-8D23-17BDB58F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tranzistory</a:t>
            </a:r>
            <a:r>
              <a:rPr lang="en-US" dirty="0"/>
              <a:t> </a:t>
            </a:r>
            <a:r>
              <a:rPr lang="en-US" dirty="0" err="1"/>
              <a:t>vyu</a:t>
            </a:r>
            <a:r>
              <a:rPr lang="sk-SK" dirty="0"/>
              <a:t>žívajú?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1DEF-CAF6-44A3-BE81-6E1EF8C5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V dnešnej dobe je tranzistor základom väčšiny elektrických zariadení.</a:t>
            </a:r>
          </a:p>
          <a:p>
            <a:pPr marL="0" indent="0">
              <a:buNone/>
            </a:pPr>
            <a:r>
              <a:rPr lang="sk-SK" dirty="0"/>
              <a:t>Nahradil elektrónku a relé. </a:t>
            </a:r>
          </a:p>
          <a:p>
            <a:pPr marL="0" indent="0">
              <a:buNone/>
            </a:pPr>
            <a:r>
              <a:rPr lang="sk-SK" dirty="0"/>
              <a:t>Je základným stavebným prvkom integrovaných obvodov.</a:t>
            </a:r>
          </a:p>
          <a:p>
            <a:pPr marL="0" indent="0">
              <a:buNone/>
            </a:pPr>
            <a:r>
              <a:rPr lang="sk-SK" dirty="0"/>
              <a:t>Oproti elektrónkam znesie omnoho väčší prúd (až kA). Na druhej strane, elektrónky znesú omnoho väčšie napätie (až kV).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226B-FC81-4A26-B569-7FBC3C20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sk-SK" dirty="0"/>
              <a:t>Možné zapojenia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38D0-7677-46C5-9B95-27EFBFD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sk-SK" dirty="0"/>
              <a:t>So spoločným emitorom</a:t>
            </a:r>
          </a:p>
          <a:p>
            <a:r>
              <a:rPr lang="sk-SK" dirty="0"/>
              <a:t>So spoločným kolektorom</a:t>
            </a:r>
          </a:p>
          <a:p>
            <a:r>
              <a:rPr lang="sk-SK" dirty="0"/>
              <a:t>Darlingtonove zapojenie</a:t>
            </a:r>
            <a:endParaRPr lang="en-US" dirty="0"/>
          </a:p>
        </p:txBody>
      </p:sp>
      <p:pic>
        <p:nvPicPr>
          <p:cNvPr id="1026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812CF76A-6763-47AB-A14E-4E96360B6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" r="2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0118-39D9-48B2-8046-4984514B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Zapojenie So spoločným emitorom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8CBF-8C3D-4B8C-B505-60970A63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Využitie:</a:t>
            </a:r>
          </a:p>
          <a:p>
            <a:r>
              <a:rPr lang="sk-SK" dirty="0"/>
              <a:t>Nízkofrekvenčné zosilovače</a:t>
            </a:r>
          </a:p>
          <a:p>
            <a:r>
              <a:rPr lang="sk-SK" dirty="0"/>
              <a:t>Riadenie elektromotorčekov</a:t>
            </a:r>
          </a:p>
          <a:p>
            <a:r>
              <a:rPr lang="sk-SK" dirty="0"/>
              <a:t>Zopnutie žiaroviek TTL alebo CMOS obvodmi</a:t>
            </a:r>
          </a:p>
          <a:p>
            <a:pPr marL="0" indent="0">
              <a:buNone/>
            </a:pPr>
            <a:r>
              <a:rPr lang="sk-SK" dirty="0"/>
              <a:t>Hlavne využívané v spínacích zariadeniach.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6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8A04-6437-4C0E-A7A9-23E1D57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Zapojenie so spoločným kolektorom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9A2E-EB8E-4EC2-941B-D6FC7ADE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Využitie:</a:t>
            </a:r>
          </a:p>
          <a:p>
            <a:r>
              <a:rPr lang="sk-SK" dirty="0"/>
              <a:t>Zníženie výstupného odporu napr. Na operačných zosilovačoch</a:t>
            </a:r>
          </a:p>
        </p:txBody>
      </p:sp>
    </p:spTree>
    <p:extLst>
      <p:ext uri="{BB962C8B-B14F-4D97-AF65-F5344CB8AC3E}">
        <p14:creationId xmlns:p14="http://schemas.microsoft.com/office/powerpoint/2010/main" val="367485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F430-E2CA-4266-AF9C-C8E50B0D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Darlingtonove zapojenie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8088-A8DE-4EA3-A2CB-F27DDC8E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 napr. na spínanie veľkých prúdov v slaboprúdových obvodoch. </a:t>
            </a:r>
          </a:p>
          <a:p>
            <a:r>
              <a:rPr lang="sk-SK" dirty="0"/>
              <a:t>Nevyužíva sa primárne na spínanie.</a:t>
            </a:r>
          </a:p>
        </p:txBody>
      </p:sp>
    </p:spTree>
    <p:extLst>
      <p:ext uri="{BB962C8B-B14F-4D97-AF65-F5344CB8AC3E}">
        <p14:creationId xmlns:p14="http://schemas.microsoft.com/office/powerpoint/2010/main" val="204796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BE0664E8BBEB4D90EA269610B349B5" ma:contentTypeVersion="8" ma:contentTypeDescription="Umožňuje vytvoriť nový dokument." ma:contentTypeScope="" ma:versionID="93a32a6be4d1e7f38ca46d582cc96c78">
  <xsd:schema xmlns:xsd="http://www.w3.org/2001/XMLSchema" xmlns:xs="http://www.w3.org/2001/XMLSchema" xmlns:p="http://schemas.microsoft.com/office/2006/metadata/properties" xmlns:ns3="1bb66fb2-b45a-4f26-a5e1-07c0bd1bd131" xmlns:ns4="b9c82c9b-8b52-464d-923f-6ca6cfb21747" targetNamespace="http://schemas.microsoft.com/office/2006/metadata/properties" ma:root="true" ma:fieldsID="3ccea1a17f9d2625af519edca23b8b27" ns3:_="" ns4:_="">
    <xsd:import namespace="1bb66fb2-b45a-4f26-a5e1-07c0bd1bd131"/>
    <xsd:import namespace="b9c82c9b-8b52-464d-923f-6ca6cfb21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66fb2-b45a-4f26-a5e1-07c0bd1bd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82c9b-8b52-464d-923f-6ca6cfb21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332F15-3E69-4738-988B-5F680B07F976}">
  <ds:schemaRefs>
    <ds:schemaRef ds:uri="http://schemas.microsoft.com/office/2006/metadata/properties"/>
    <ds:schemaRef ds:uri="http://schemas.microsoft.com/office/2006/documentManagement/types"/>
    <ds:schemaRef ds:uri="b9c82c9b-8b52-464d-923f-6ca6cfb21747"/>
    <ds:schemaRef ds:uri="http://purl.org/dc/dcmitype/"/>
    <ds:schemaRef ds:uri="1bb66fb2-b45a-4f26-a5e1-07c0bd1bd13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A2095E-914B-47D4-8E11-BF913DBD9E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F5113-F451-4DCE-A28F-6C05D8F04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66fb2-b45a-4f26-a5e1-07c0bd1bd131"/>
    <ds:schemaRef ds:uri="b9c82c9b-8b52-464d-923f-6ca6cfb21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Tranzistory</vt:lpstr>
      <vt:lpstr>Čo je tranzistor?</vt:lpstr>
      <vt:lpstr>Zloženie</vt:lpstr>
      <vt:lpstr>Princíp fungovania</vt:lpstr>
      <vt:lpstr>Kde sa tranzistory využívajú?</vt:lpstr>
      <vt:lpstr>Možné zapojenia</vt:lpstr>
      <vt:lpstr>Zapojenie So spoločným emitorom</vt:lpstr>
      <vt:lpstr>Zapojenie so spoločným kolektorom</vt:lpstr>
      <vt:lpstr>Darlingtonove zapojenie</vt:lpstr>
      <vt:lpstr>Typy tranzistorov</vt:lpstr>
      <vt:lpstr>Najpoužívanejší tranzistor</vt:lpstr>
      <vt:lpstr>Zdroje</vt:lpstr>
      <vt:lpstr>Ďakujem za pozitívne hodnotenie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Tranzistory</dc:title>
  <dc:creator>Simtoon Slamka</dc:creator>
  <cp:lastModifiedBy>Simtoon Slamka</cp:lastModifiedBy>
  <cp:revision>1</cp:revision>
  <dcterms:created xsi:type="dcterms:W3CDTF">2020-04-08T14:38:23Z</dcterms:created>
  <dcterms:modified xsi:type="dcterms:W3CDTF">2020-04-08T14:52:52Z</dcterms:modified>
</cp:coreProperties>
</file>