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74" r:id="rId6"/>
    <p:sldId id="267" r:id="rId7"/>
    <p:sldId id="268" r:id="rId8"/>
    <p:sldId id="269" r:id="rId9"/>
    <p:sldId id="271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LC-Oscilátory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Filip Holčík 3.C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Charakteristické vlastnosti zapojení</a:t>
            </a:r>
            <a:endParaRPr lang="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80"/>
          </a:xfrm>
        </p:spPr>
        <p:txBody>
          <a:bodyPr>
            <a:normAutofit fontScale="90000"/>
          </a:bodyPr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Colpitts - Je to trojbodový LC oscilátor, je charakterizovaný spätnou väzbou, ktorá je zavedená kapacitným deličom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Hartley - Obvod pozostáva z jedného kondenzátora paralelne s dvoma cievkami v sérii (alebo z jednej cievky s  “odbočkami”) a signál spätnej väzby potrebný na kmitanie je prevzatý zo stredového spojenia týchto dvoch cievok.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Meissner - Spätnoväzobný signál potrebný k oscilácii je magneticky spojený do cievky “nádrže” do vstupného obvodu pomocov “dráždidlovej cievky”.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Ďakujem za pozornosť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Zdroje: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Poznámky ZEQ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https://alzat.spseke.sk/Oscilat/oscil_lc/oscil_lc.htm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http://www.circuitstoday.com/lc-oscillators-and-types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Čo sú to oscilátory?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Sú to zariadenia ktoré za určitých podmienok vyrábajú periodicky premenné signály.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Ich výstup môže byť sínus, píla alebo impulz.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Výstup je charakterizovaný frekvenciou a amplitúdou.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Delenie oscilátorov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Podľa výstupu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Podľa prvku vytvárajúceho kmity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Podľa frekvencie vytváraných kmitov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Podľa spôsobu pripojenia aktívneho prvku ku obvodu kmitov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Podľa použitia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Parametre oscilátorov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Oscilatory majú 2 parametre: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514350" indent="-514350">
              <a:buAutoNum type="arabicPeriod"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Frekvencia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514350" indent="-514350">
              <a:buAutoNum type="arabicPeriod"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Frekvenčná stabilita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514350" indent="-514350">
              <a:buAutoNum type="arabicPeriod"/>
            </a:pP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Presnosť frekvencie sa udáva frekvenčnou odchylkou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delta f = f - fn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, maximálna odchylka počas celej doby sledovania sa nazýva frekvenčná stabilita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s= (f -fn)/fn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. 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Vznik kmitov v oscilovanej sústave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Neutíchajucé kmity - Majú stále rovnakú amplitúdu a nikdy nekončia (platí to len pre ideálne súčiatky). Po pripojení napätia zo zdroja sa kapacitor nabije =&gt; má energiu elektrostatického poľa, v obvode sa vytvorí prúd ktorý prehádza cievkov, v nej sa indukuje napätie a vytvára sa magnetické pole. Tým, že sa kapacitor nabíja a vybíja, enrgie elektrostatického poľa sa mení na energiu elektromagnetického poľa a naopak, tým vznikajú kmity s rovnakou amplitúdou ktoré nikdy nekončia.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Podmienka kmitania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A = zosilnenie,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Beta = spätná väzba,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A = u2/u1,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KSV -&gt; A*Beta&gt;1,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ZSV -&gt; A*Beta&lt;1,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Žiadna -&gt; A*Beta=0,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A*Beta=1 -&gt; oscilácie (všeobecná podmienka),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Fía + Fíβ = 2π*k (fázová podmienka),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Keď oboje podmienky platia vtedy vznikajú kmity.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Čo sú to LC oscilátory?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V obvode LC oscilátora je filter ladený obvod (často sa nazýva tankový okruh; ladený obvod je rezonátor) pozostávajúci z cievky (L) a kondenzátora (C), ktoré sú spolu spojené.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T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voria ich zosilňovače, ktoré majú v kladnej spätnej väzbe LC obvod.(rezonančný obvod)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Na čo sa používajú LC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 oscilátory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P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oužívajú sa ako zdroje striedavého napätia alebo prúdu s priebehom blízkym sínusovému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(blízkym, pretože súčiastky nie sú ideálne a nikdy signál nebude dokonalý sínus).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Zapojenia LC oscilátorov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Colpitts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Hartley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Meissner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(Armstrong)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885" y="3599815"/>
            <a:ext cx="6411595" cy="2577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Presentation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Ubuntu</vt:lpstr>
      <vt:lpstr>Montserrat</vt:lpstr>
      <vt:lpstr>微软雅黑</vt:lpstr>
      <vt:lpstr>Droid Sans Fallback</vt:lpstr>
      <vt:lpstr>Arial Unicode MS</vt:lpstr>
      <vt:lpstr>Calibri Light</vt:lpstr>
      <vt:lpstr>SimSun</vt:lpstr>
      <vt:lpstr>Calibri</vt:lpstr>
      <vt:lpstr>MT Extra</vt:lpstr>
      <vt:lpstr>Office 主题</vt:lpstr>
      <vt:lpstr>LC-Oscilátory</vt:lpstr>
      <vt:lpstr>Čo sú to oscilátory?</vt:lpstr>
      <vt:lpstr>Delenie oscilátorov</vt:lpstr>
      <vt:lpstr>Parametre oscilátorov</vt:lpstr>
      <vt:lpstr>Vznik kmitov v oscilovanej sústave</vt:lpstr>
      <vt:lpstr>Podmienka kmitania</vt:lpstr>
      <vt:lpstr>Čo sú to LC oscilátory?</vt:lpstr>
      <vt:lpstr>Čo sú to oscilátory</vt:lpstr>
      <vt:lpstr>Zapojenia LC oscilátorov</vt:lpstr>
      <vt:lpstr>Čo sú to oscilátory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hejtmus</cp:lastModifiedBy>
  <cp:revision>32</cp:revision>
  <dcterms:created xsi:type="dcterms:W3CDTF">2020-03-16T22:48:11Z</dcterms:created>
  <dcterms:modified xsi:type="dcterms:W3CDTF">2020-03-16T22:48:11Z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