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  <p:sldId id="257" r:id="rId6"/>
    <p:sldId id="258" r:id="rId7"/>
    <p:sldId id="259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FET - použitie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Filip Holčík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Bežné použitie FET je ako zosilňovač. </a:t>
            </a:r>
            <a:r>
              <a:rPr lang="" altLang="en-US"/>
              <a:t>V</a:t>
            </a:r>
            <a:r>
              <a:rPr lang="en-US"/>
              <a:t>zhľadom na jeho veľký vstupný odpor a nízky výstupný odpor, je účinný ako buffer v konfigurácii common-drain (source follower).</a:t>
            </a:r>
            <a:endParaRPr lang="en-US"/>
          </a:p>
          <a:p>
            <a:r>
              <a:rPr lang="en-US"/>
              <a:t>IGBT</a:t>
            </a:r>
            <a:r>
              <a:rPr lang="" altLang="en-US"/>
              <a:t>-y</a:t>
            </a:r>
            <a:r>
              <a:rPr lang="en-US"/>
              <a:t> sa používajú pri spínaní </a:t>
            </a:r>
            <a:r>
              <a:rPr lang="" altLang="en-US"/>
              <a:t>sviečok</a:t>
            </a:r>
            <a:r>
              <a:rPr lang="en-US"/>
              <a:t> spaľovacích motorov, kde </a:t>
            </a:r>
            <a:r>
              <a:rPr lang="" altLang="en-US"/>
              <a:t>je</a:t>
            </a:r>
            <a:r>
              <a:rPr lang="en-US"/>
              <a:t> dôležité rýchle spínani</a:t>
            </a:r>
            <a:r>
              <a:rPr lang="" altLang="en-US"/>
              <a:t>e</a:t>
            </a:r>
            <a:r>
              <a:rPr lang="en-US"/>
              <a:t> a blokovani</a:t>
            </a:r>
            <a:r>
              <a:rPr lang="" altLang="en-US"/>
              <a:t>e</a:t>
            </a:r>
            <a:r>
              <a:rPr lang="en-US"/>
              <a:t> napätia.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18895" y="952500"/>
            <a:ext cx="955357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80604020202020204" pitchFamily="34" charset="0"/>
              <a:buChar char="•"/>
            </a:pPr>
            <a:r>
              <a:rPr lang="" altLang="en-US"/>
              <a:t>Najčastejšie požívaný FET tranzistor je MOSFET</a:t>
            </a: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r>
              <a:rPr lang="" altLang="en-US"/>
              <a:t>Procesová technológia CMOS (complementary metal oxide semiconductor) tvorí základ moderných digitálnych integrovaných obvodov. Táto procesná technológia využíva usporiadanie, kde p-kanálový MOSFET a n-kanálový MOSFET sú zapojené do série tak, že keď je zapnutý, druhý je vypnutý.</a:t>
            </a: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82520" y="952500"/>
            <a:ext cx="742696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Pri FET môžu elektróny prúdiť v oboch smeroch cez kanál, keď sú prevádzkované v lineárnom režime. Konvencia názvov vývodového terminálu a zdrojového terminálu je ľubovoľná, pretože zariadenia sú typicky (ale nie vždy) vytvorené symetricky od zdroja. Vďaka tomu sú FET</a:t>
            </a:r>
            <a:r>
              <a:rPr lang="" altLang="en-US"/>
              <a:t>-y</a:t>
            </a:r>
            <a:r>
              <a:rPr lang="en-US"/>
              <a:t> vhodné na prepínanie analógových signálov medzi cestami (multiplexovanie). </a:t>
            </a:r>
            <a:r>
              <a:rPr lang="" altLang="en-US"/>
              <a:t>Vďaka tomuto</a:t>
            </a:r>
            <a:r>
              <a:rPr lang="en-US"/>
              <a:t> konceptu je možné napríklad vytvoriť </a:t>
            </a:r>
            <a:r>
              <a:rPr lang="" altLang="en-US"/>
              <a:t>mixsážny pult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1040</Words>
  <Application>WPS Presentation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/>
      <vt:lpstr>Arial Unicode MS</vt:lpstr>
      <vt:lpstr>Calibri Light</vt:lpstr>
      <vt:lpstr>DejaVu Sans</vt:lpstr>
      <vt:lpstr>Calibri</vt:lpstr>
      <vt:lpstr>微软雅黑</vt:lpstr>
      <vt:lpstr>Droid Sans Fallback</vt:lpstr>
      <vt:lpstr>Wingdings</vt:lpstr>
      <vt:lpstr>Gubbi</vt:lpstr>
      <vt:lpstr>OpenSymbol</vt:lpstr>
      <vt:lpstr>Communications and Dialogues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FET - použitie</dc:title>
  <dc:creator>hejtmus</dc:creator>
  <cp:lastModifiedBy>hejtmus</cp:lastModifiedBy>
  <cp:revision>11</cp:revision>
  <dcterms:created xsi:type="dcterms:W3CDTF">2019-04-01T18:06:04Z</dcterms:created>
  <dcterms:modified xsi:type="dcterms:W3CDTF">2019-04-01T18:06:04Z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