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4B7AD-CB8A-4D5A-A92A-C8BBB4764BCB}" v="4" dt="2020-10-15T07:43:26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015C-F012-47DB-BF72-2130F109E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9B2A6-755A-42A1-8DC5-3F7CAB18F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3162C-5AB7-49CC-BB01-7220E379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2EEC-BDC1-47A6-981F-2BBB966585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04ECB-4BFD-4A88-9DDB-89EBDC2B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82753-8C23-46F7-ACB0-337A5CDE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B5C-322F-44DD-80CC-F13F1234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1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4AED-0C81-4821-B4DD-BBCA9989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C819C-4C17-464B-B6D1-1916DBC50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A6BC6-DA78-4BFC-BBFB-BF57067F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2EEC-BDC1-47A6-981F-2BBB966585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67B91-DDA2-4F1B-AC64-73F484E9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3DBF2-9384-45A9-B8F3-14290230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B5C-322F-44DD-80CC-F13F1234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7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169067-F8A7-475B-AC53-F942E9ABB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B7783-0B36-415E-B8F8-5D762197B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66A-9FA6-49BF-A117-94AE64BF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2EEC-BDC1-47A6-981F-2BBB966585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A8289-1D33-4625-9571-E0C60FF2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F1ED0-567C-4670-B10F-054A00BD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B5C-322F-44DD-80CC-F13F1234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6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52B6-1FBB-4AAD-92B7-757746A9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5CA2C-1698-4D8F-8814-71DCF9AE2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3572D-29C8-47C6-94F2-70F6FFC0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2EEC-BDC1-47A6-981F-2BBB966585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86E03-97D4-4703-8018-8F461DAC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C20C1-357D-4D11-99EC-5F5E4F33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B5C-322F-44DD-80CC-F13F1234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0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1C30-3BF3-47F8-BC2B-14C663F4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908B4-9420-46FA-BA60-F8912027E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CDBBE-E867-4F7B-990E-02A5F981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2EEC-BDC1-47A6-981F-2BBB966585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92899-58B2-44FF-951B-AAAAC457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DBDF1-B189-41D2-A763-2D1842E9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B5C-322F-44DD-80CC-F13F1234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8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340F-0B79-4C25-870F-9FA91DB9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BBAD-42BB-4091-80CB-D6A4E61D1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66309-C079-40A7-87F3-82B60628D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71039-07E4-4908-A87A-35A15C8D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2EEC-BDC1-47A6-981F-2BBB966585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BBF3B-D344-4CFF-95D5-0DEA47C1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AAAB3-BAD8-4E47-962D-D0AB7101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B5C-322F-44DD-80CC-F13F1234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2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E336-F653-45E3-802E-360F984C1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818EF-4184-43D8-A638-6BD7CD1BC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B2326-68AB-4388-A863-5AE46ADE6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976C9-EF05-4A33-859A-8283022D1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FA585-42E2-4795-A846-C9526AEE1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D0EF0-2856-42C1-B603-CA89E313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2EEC-BDC1-47A6-981F-2BBB966585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3B76A-2F85-49EE-94D0-8825A25E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2586A-98F3-464C-A9B1-DB169405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B5C-322F-44DD-80CC-F13F1234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2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A36B-A09E-4089-B5FA-1A5A6676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31AA-86DB-4B81-8AF7-E620AA5F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2EEC-BDC1-47A6-981F-2BBB966585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DF489-F445-4E93-B0E0-902BC7E6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42474-06EF-4453-9810-80593AE6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B5C-322F-44DD-80CC-F13F1234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8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BC4AB-80FA-4E6D-8079-B8AF9DB5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2EEC-BDC1-47A6-981F-2BBB966585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F383F-8C61-440F-B81A-15A7F572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E697-080F-4E6E-95EA-E1929317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B5C-322F-44DD-80CC-F13F1234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4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1289-A96C-4CE1-93B3-BC567E4B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21BCE-0267-4508-BEAB-4EBD1BFA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2AACA-65F7-4F77-944E-AD3AE1749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366EC-5825-404A-A610-0464FD80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2EEC-BDC1-47A6-981F-2BBB966585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C4ADA-F563-4F04-892C-11E8129B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F17CB-3620-4E41-8F4A-1501A2D1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B5C-322F-44DD-80CC-F13F1234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2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D9CE-6E4F-4D2B-8FAB-5E0B147A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EF6D3-8F34-41ED-9B21-249E915CE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1D7E6-3DF4-42AC-A0A1-0BAFE4D31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D67E2-2541-4378-BB8A-1C9191E7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2EEC-BDC1-47A6-981F-2BBB966585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42F91-9304-4653-8495-85A110C1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CBBAA-CDA5-43DE-9B3D-9FB6D343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9B5C-322F-44DD-80CC-F13F1234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E1279-A268-43E4-8AB7-3BADCD2B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1BB27-4820-4FA6-9688-1273AC9BF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E53D2-645B-4981-906E-0EEC70BE9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C2EEC-BDC1-47A6-981F-2BBB966585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62306-A0FC-482C-B522-11BED5BF4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19325-EA6F-4D4E-975F-283C6B16A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59B5C-322F-44DD-80CC-F13F1234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6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nko.eu/ele/node/175" TargetMode="External"/><Relationship Id="rId2" Type="http://schemas.openxmlformats.org/officeDocument/2006/relationships/hyperlink" Target="http://cloud1c.edupage.org/cloud/Meranie_indukcnosti.pdf?z%3A%2B9G%2BhJ2c%2BEVhiiW%2BbSPNKREaaCdmKdPkVrLax9XEdPHQQNAYCveLfx1E7E0huTMZ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tes.google.com/site/elmspsd/home/meranie-indukcnosti-cievky-so-zeleznym-jadr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7306-E117-4111-A92A-01EE2E2CE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Meranie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sk-SK" dirty="0"/>
              <a:t>čnosti </a:t>
            </a:r>
            <a:r>
              <a:rPr lang="en-US" dirty="0" err="1"/>
              <a:t>cievky</a:t>
            </a:r>
            <a:r>
              <a:rPr lang="sk-SK" dirty="0"/>
              <a:t> s jadrom VA metódou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0C923-833E-452E-ADA8-9920BF6F2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Šimon Slamka</a:t>
            </a:r>
          </a:p>
          <a:p>
            <a:r>
              <a:rPr lang="sk-SK" dirty="0"/>
              <a:t>IV.C</a:t>
            </a:r>
          </a:p>
          <a:p>
            <a:r>
              <a:rPr lang="sk-SK" dirty="0"/>
              <a:t>SPŠE K. Adlera</a:t>
            </a:r>
          </a:p>
          <a:p>
            <a:r>
              <a:rPr lang="sk-SK" dirty="0"/>
              <a:t>2020/2021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2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79E9-B93D-4C63-9F24-0F37F40D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Schéma zapojenia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AC2AF8-4B7E-4463-A445-AC0655EE2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687" y="2343901"/>
            <a:ext cx="42386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6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CE49-5A8B-4FC7-96BA-B8C3048F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Teória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4DC0F-4219-40FD-97DF-A6BAFEA0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419"/>
            <a:ext cx="10515600" cy="4351338"/>
          </a:xfrm>
        </p:spPr>
        <p:txBody>
          <a:bodyPr/>
          <a:lstStyle/>
          <a:p>
            <a:r>
              <a:rPr lang="en-US" dirty="0" err="1"/>
              <a:t>Cievka</a:t>
            </a:r>
            <a:r>
              <a:rPr lang="en-US" dirty="0"/>
              <a:t> je </a:t>
            </a:r>
            <a:r>
              <a:rPr lang="en-US" dirty="0" err="1"/>
              <a:t>dvojp</a:t>
            </a:r>
            <a:r>
              <a:rPr lang="sk-SK" dirty="0"/>
              <a:t>ólová súčiastka, môže byť s jadrom alebo bez jadra</a:t>
            </a:r>
            <a:endParaRPr lang="en-US" dirty="0"/>
          </a:p>
          <a:p>
            <a:r>
              <a:rPr lang="sk-SK" dirty="0"/>
              <a:t>Vlastná indukčnosť: pasívna elektrická veličina, značka L, SI jednotka H (Henry), základná vlastnosť cievok.</a:t>
            </a:r>
          </a:p>
          <a:p>
            <a:r>
              <a:rPr lang="sk-SK" dirty="0"/>
              <a:t>V cievke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prechodom</a:t>
            </a:r>
            <a:r>
              <a:rPr lang="en-US" dirty="0"/>
              <a:t> pr</a:t>
            </a:r>
            <a:r>
              <a:rPr lang="sk-SK" dirty="0"/>
              <a:t>údu I indukuje napätie U, ktoré závisí od samotného prúdu I a indukčnosti cievky.</a:t>
            </a:r>
          </a:p>
          <a:p>
            <a:r>
              <a:rPr lang="sk-SK"/>
              <a:t>V DC obvode sa indukčnosť cievky neprejaví, pretože cievka sa správa ako vodič a v AC obvode prúd I pretekajúci cievkou závisí od frekvencie f.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7396B-36CC-40C5-AC7C-A98B2F631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155" y="4477932"/>
            <a:ext cx="3059690" cy="2364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011F77-33A7-4307-9062-7E3FCE6797CA}"/>
              </a:ext>
            </a:extLst>
          </p:cNvPr>
          <p:cNvSpPr txBox="1"/>
          <p:nvPr/>
        </p:nvSpPr>
        <p:spPr>
          <a:xfrm>
            <a:off x="6705600" y="6631652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 flow 🤣</a:t>
            </a:r>
          </a:p>
        </p:txBody>
      </p:sp>
    </p:spTree>
    <p:extLst>
      <p:ext uri="{BB962C8B-B14F-4D97-AF65-F5344CB8AC3E}">
        <p14:creationId xmlns:p14="http://schemas.microsoft.com/office/powerpoint/2010/main" val="256420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1091-A7C4-448F-B4E4-6A287BCA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Postup merania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9988-61BE-4107-8560-9E1BC9A70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Princíp merania je založený na odmeraní </a:t>
            </a:r>
            <a:r>
              <a:rPr lang="en-US" b="1" i="1" dirty="0"/>
              <a:t>U</a:t>
            </a:r>
            <a:r>
              <a:rPr lang="en-US" i="1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cievke</a:t>
            </a:r>
            <a:r>
              <a:rPr lang="en-US" dirty="0"/>
              <a:t> </a:t>
            </a:r>
            <a:r>
              <a:rPr lang="en-US" dirty="0" err="1"/>
              <a:t>voltmetrom</a:t>
            </a:r>
            <a:r>
              <a:rPr lang="en-US" dirty="0"/>
              <a:t>, </a:t>
            </a:r>
            <a:r>
              <a:rPr lang="en-US" b="1" i="1" dirty="0"/>
              <a:t>I </a:t>
            </a:r>
            <a:r>
              <a:rPr lang="en-US" dirty="0"/>
              <a:t>amp</a:t>
            </a:r>
            <a:r>
              <a:rPr lang="sk-SK" dirty="0"/>
              <a:t>érmetrom a </a:t>
            </a:r>
            <a:r>
              <a:rPr lang="sk-SK" b="1" i="1" dirty="0"/>
              <a:t>príkon </a:t>
            </a:r>
            <a:r>
              <a:rPr lang="sk-SK" i="1" dirty="0"/>
              <a:t>(straty) </a:t>
            </a:r>
            <a:r>
              <a:rPr lang="sk-SK" dirty="0"/>
              <a:t>na cievke</a:t>
            </a:r>
            <a:r>
              <a:rPr lang="sk-SK" i="1" dirty="0"/>
              <a:t> </a:t>
            </a:r>
            <a:r>
              <a:rPr lang="sk-SK" dirty="0"/>
              <a:t>wattmetrom. Potom vypočítame samotnú indukčnosť.</a:t>
            </a:r>
          </a:p>
          <a:p>
            <a:pPr marL="0" indent="0">
              <a:buNone/>
            </a:pPr>
            <a:r>
              <a:rPr lang="sk-SK" dirty="0"/>
              <a:t>Obvod zapojíme podľa </a:t>
            </a:r>
            <a:r>
              <a:rPr lang="sk-SK" dirty="0">
                <a:hlinkClick r:id="rId2" action="ppaction://hlinksldjump"/>
              </a:rPr>
              <a:t>schémy</a:t>
            </a:r>
            <a:r>
              <a:rPr lang="en-US" dirty="0"/>
              <a:t>;</a:t>
            </a:r>
            <a:r>
              <a:rPr lang="sk-SK" dirty="0"/>
              <a:t> zmeriame U a I</a:t>
            </a:r>
            <a:r>
              <a:rPr lang="en-US" dirty="0"/>
              <a:t>; </a:t>
            </a:r>
            <a:r>
              <a:rPr lang="sk-SK" dirty="0"/>
              <a:t>zmeriame straty na cievke</a:t>
            </a:r>
            <a:r>
              <a:rPr lang="en-US" dirty="0"/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E2A7E6-C4F0-45A9-8F56-13F58FDCF02D}"/>
              </a:ext>
            </a:extLst>
          </p:cNvPr>
          <p:cNvSpPr txBox="1"/>
          <p:nvPr/>
        </p:nvSpPr>
        <p:spPr>
          <a:xfrm>
            <a:off x="4387745" y="5168754"/>
            <a:ext cx="51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kde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7535B3-979A-4DDB-8A3A-4D30135EC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567" y="5185712"/>
            <a:ext cx="876300" cy="438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F37C0A-DAE8-4C0C-8915-AC830BAECB25}"/>
              </a:ext>
            </a:extLst>
          </p:cNvPr>
          <p:cNvSpPr txBox="1"/>
          <p:nvPr/>
        </p:nvSpPr>
        <p:spPr>
          <a:xfrm>
            <a:off x="5660275" y="5156919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0CFE03-33E3-4938-A08D-82EECF620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567" y="5628057"/>
            <a:ext cx="800100" cy="49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4CFC9C-1FE4-412A-AFEB-FEABF53EF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287" y="4001294"/>
            <a:ext cx="5133975" cy="647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102B60-923D-4D93-96C4-4F779708A4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0563" y="3569661"/>
            <a:ext cx="1955968" cy="4889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B2D49-0598-480C-94FA-22FA02375F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3463" y="3532090"/>
            <a:ext cx="1367698" cy="40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1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66C4-8294-421E-8E90-E89CC1FB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8A187-A127-4424-BDBA-A4538BB7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http://cloud1c.edupage.org/cloud/Meranie_indukcnosti.pdf?z%3A%2B9G%2BhJ2c%2BEVhiiW%2BbSPNKREaaCdmKdPkVrLax9XEdPHQQNAYCveLfx1E7E0huTMZ</a:t>
            </a:r>
            <a:endParaRPr lang="en-US" dirty="0"/>
          </a:p>
          <a:p>
            <a:r>
              <a:rPr lang="en-US" dirty="0">
                <a:hlinkClick r:id="rId3"/>
              </a:rPr>
              <a:t>http://www.tonko.eu/ele/node/175</a:t>
            </a:r>
            <a:endParaRPr lang="en-US" dirty="0"/>
          </a:p>
          <a:p>
            <a:r>
              <a:rPr lang="en-US" dirty="0">
                <a:hlinkClick r:id="rId4"/>
              </a:rPr>
              <a:t>https://sites.google.com/site/elmspsd/home/meranie-indukcnosti-cievky-so-zeleznym-jadrom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8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CBE0664E8BBEB4D90EA269610B349B5" ma:contentTypeVersion="11" ma:contentTypeDescription="Umožňuje vytvoriť nový dokument." ma:contentTypeScope="" ma:versionID="90a7e9c79a5de6ec28691827f78c7399">
  <xsd:schema xmlns:xsd="http://www.w3.org/2001/XMLSchema" xmlns:xs="http://www.w3.org/2001/XMLSchema" xmlns:p="http://schemas.microsoft.com/office/2006/metadata/properties" xmlns:ns3="1bb66fb2-b45a-4f26-a5e1-07c0bd1bd131" xmlns:ns4="b9c82c9b-8b52-464d-923f-6ca6cfb21747" targetNamespace="http://schemas.microsoft.com/office/2006/metadata/properties" ma:root="true" ma:fieldsID="6299c375fd67083291900f6be3c2f4f5" ns3:_="" ns4:_="">
    <xsd:import namespace="1bb66fb2-b45a-4f26-a5e1-07c0bd1bd131"/>
    <xsd:import namespace="b9c82c9b-8b52-464d-923f-6ca6cfb217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b66fb2-b45a-4f26-a5e1-07c0bd1bd1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82c9b-8b52-464d-923f-6ca6cfb2174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770EF6-BF5D-4166-B332-34D7FF3224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b66fb2-b45a-4f26-a5e1-07c0bd1bd131"/>
    <ds:schemaRef ds:uri="b9c82c9b-8b52-464d-923f-6ca6cfb217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4B0700-8488-408A-BAF2-26D20E248E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1EF259-E7B9-4B37-9CA9-E3CB0D56012A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9c82c9b-8b52-464d-923f-6ca6cfb21747"/>
    <ds:schemaRef ds:uri="1bb66fb2-b45a-4f26-a5e1-07c0bd1bd131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Meranie indukčnosti cievky s jadrom VA metódou</vt:lpstr>
      <vt:lpstr>Schéma zapojenia</vt:lpstr>
      <vt:lpstr>Teória</vt:lpstr>
      <vt:lpstr>Postup merania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Šimon Slamka</dc:creator>
  <cp:lastModifiedBy>Šimon Slamka</cp:lastModifiedBy>
  <cp:revision>5</cp:revision>
  <dcterms:created xsi:type="dcterms:W3CDTF">2020-09-20T07:49:03Z</dcterms:created>
  <dcterms:modified xsi:type="dcterms:W3CDTF">2020-10-16T09:14:43Z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0x0101000CBE0664E8BBEB4D90EA269610B349B5</vt:lpwstr>
  </property>
</Properties>
</file>