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Regulačné obvody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Filip Holčík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3.C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R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egulačné obvody </a:t>
            </a:r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s pomocnou akčnou veličinou</a:t>
            </a:r>
            <a:endParaRPr lang="" altLang="en-US"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R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egul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á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cia teplo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t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y pary na výmenníku kotla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5" name="Picture 4" descr="reg-akc-v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4285" y="2427605"/>
            <a:ext cx="7123430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Mnohoparametrov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é regulačné obvody</a:t>
            </a:r>
            <a:endParaRPr lang="en-US"/>
          </a:p>
        </p:txBody>
      </p:sp>
      <p:pic>
        <p:nvPicPr>
          <p:cNvPr id="4" name="Content Placeholder 3" descr="mnpr-r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4320" y="1691005"/>
            <a:ext cx="6562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Ďakujem za pozornosť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ClrTx/>
              <a:buSzTx/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Zdroje: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Poznámky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Obrázky som nakreslil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https://sk.wikipedia.org/wiki/Regula%C4%8Dn%C3%BD_obvod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https://sk.wikipedia.org/wiki/Sp%C3%A4tn%C3%A1_v%C3%A4zba_(v%C5%A1eobecne)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Čo sú regulačné obvody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Regulačný obvod je negatívna spätná väzba 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(spätná väzba, pri ktorej vracajúca sa časť výstupu spôsobí zníženie vstupu)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, ktorá prepája výstup riadeného systému s jeho vstupom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Má za úlohu udržiavať regulovanú hodnotu a vplyv na regulačný proces majú prenosové vlasnosti regulačných sústav a členov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Delenie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Regulačné obvody sa delia poľa: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Počtu regulovaných veličín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Energie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Časového oneskorenia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Časovej spojitosti signálu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Delenie podľa počtu regulovaných veličín </a:t>
            </a:r>
            <a:endParaRPr lang="en-US" altLang="en-US"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indent="-457200">
              <a:buFont typeface="+mj-lt"/>
              <a:buAutoNum type="alphaLcParenR"/>
            </a:pPr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Jednoduché regulačné obvody (1 regulovaná veličina a 1 regulátor)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regulácia na konštantnú hodnotu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programová regulácia (w = f(t) (= času))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vlečná/pomerová (w = f(x) (= funkcia inej fyzikalnej veličiny))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Rozvetvené regulačné obvody (</a:t>
            </a:r>
            <a:r>
              <a:rPr lang="en-US" altLang="en-US" sz="1800">
                <a:latin typeface="Montserrat" panose="00000500000000000000" charset="0"/>
                <a:cs typeface="Montserrat" panose="00000500000000000000" charset="0"/>
                <a:sym typeface="+mn-ea"/>
              </a:rPr>
              <a:t>1 regulovaná veličina a viac regulátorov</a:t>
            </a:r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)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vytvárajú sa tam regulačné slučky na urýchlenie a skvalitnenie regulácie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kaskádová regulácia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regulácia s dopravný oneskorením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  <a:sym typeface="+mn-ea"/>
              </a:rPr>
              <a:t>regulácia s pomocnou akčnou veličinou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Mnohoparametrové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viac regulovaných veličín a regulátorov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musia spĺňať podmienku autonómnosti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 sz="1800">
                <a:latin typeface="Montserrat" panose="00000500000000000000" charset="0"/>
                <a:cs typeface="Montserrat" panose="00000500000000000000" charset="0"/>
              </a:rPr>
              <a:t>najčastejšie sa skladajú s viacerých jednoduchých reg. obvodov (2 parametrová reg.)</a:t>
            </a:r>
            <a:endParaRPr lang="en-US" altLang="en-US" sz="1800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lphaLcParenR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Regulačné obody s priamou reguláciou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Energia potrebná na prestavovanie regulovaného orgánu sa získava zo sústavy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Regulačné obvody s nepriamou reguláciou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energiu na prenastavenie orgánu musíme dodať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060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latin typeface="Ubuntu" panose="020B0604030602030204" charset="0"/>
                <a:cs typeface="Ubuntu" panose="020B0604030602030204" charset="0"/>
                <a:sym typeface="+mn-ea"/>
              </a:rPr>
              <a:t>Delenie 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podľa energie</a:t>
            </a:r>
            <a:endParaRPr lang="en-US" altLang="en-US"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lphaLcParenR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Ideálne regulačné obvody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lvl="1"/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bez časového oneskorenia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Regulačné obvody s časovým oneskorením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Delenie podľa časového oneskorenia   </a:t>
            </a:r>
            <a:endParaRPr lang="en-US" altLang="en-US"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lphaLcParenR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Spojité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Nespojité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Delenie podľa časovej spojitosti signálu</a:t>
            </a:r>
            <a:endParaRPr lang="en-US" altLang="en-US"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Jednoparametrové regulačné obvody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Regulácia výšky hladiny praného kotla na konštantnú hodnotu: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Picture 3" descr="jednoduchy-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380" y="2717165"/>
            <a:ext cx="712724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Rozvetvené regulačné obvody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Kaskádová regulácia: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Picture 3" descr="20200326_210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2757170"/>
            <a:ext cx="9234805" cy="2488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WPS Presentation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Ubuntu</vt:lpstr>
      <vt:lpstr>Montserrat</vt:lpstr>
      <vt:lpstr>微软雅黑</vt:lpstr>
      <vt:lpstr>Droid Sans Fallback</vt:lpstr>
      <vt:lpstr>Arial Unicode MS</vt:lpstr>
      <vt:lpstr>SimSun</vt:lpstr>
      <vt:lpstr>Calibri Light</vt:lpstr>
      <vt:lpstr>Calibri</vt:lpstr>
      <vt:lpstr>MT Extra</vt:lpstr>
      <vt:lpstr>Office 主题</vt:lpstr>
      <vt:lpstr>Regulačné obvody</vt:lpstr>
      <vt:lpstr>Čo sú regulačné obvody</vt:lpstr>
      <vt:lpstr>Delenie</vt:lpstr>
      <vt:lpstr>Delenie podľa počtu regulovaných veličín </vt:lpstr>
      <vt:lpstr>PowerPoint 演示文稿</vt:lpstr>
      <vt:lpstr>PowerPoint 演示文稿</vt:lpstr>
      <vt:lpstr>PowerPoint 演示文稿</vt:lpstr>
      <vt:lpstr>Jednoparametrové regulačné obvody</vt:lpstr>
      <vt:lpstr>Rozvetvené regulačné obvody</vt:lpstr>
      <vt:lpstr>PowerPoint 演示文稿</vt:lpstr>
      <vt:lpstr>PowerPoint 演示文稿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hejtmus</cp:lastModifiedBy>
  <cp:revision>43</cp:revision>
  <dcterms:created xsi:type="dcterms:W3CDTF">2020-03-26T22:12:40Z</dcterms:created>
  <dcterms:modified xsi:type="dcterms:W3CDTF">2020-03-26T22:12:40Z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