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35" autoAdjust="0"/>
    <p:restoredTop sz="94600" autoAdjust="0"/>
  </p:normalViewPr>
  <p:slideViewPr>
    <p:cSldViewPr>
      <p:cViewPr>
        <p:scale>
          <a:sx n="66" d="100"/>
          <a:sy n="66" d="100"/>
        </p:scale>
        <p:origin x="-16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BDE7440-E522-4710-BF86-FD24F931F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7E3617-5FD5-4C45-811B-8D67702C0738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077215-094D-4C45-91F6-C66A87DABCDF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62B4AF-5304-4110-BBB8-41818FB8C98C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1773238"/>
            <a:ext cx="6048375" cy="750887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sk-SK" noProof="0" smtClean="0"/>
              <a:t>Kliknite sem a upravte štýl predlohy nadpisov.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5300663"/>
            <a:ext cx="6048375" cy="503237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sk-SK" noProof="0" smtClean="0"/>
              <a:t>Kliknite sem a upravte štýl predlohy podnadpisov.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0663" y="1628775"/>
            <a:ext cx="2105025" cy="47513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825" y="1628775"/>
            <a:ext cx="6167438" cy="475138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2276475"/>
            <a:ext cx="4135438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38663" y="2276475"/>
            <a:ext cx="413702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628775"/>
            <a:ext cx="65516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2276475"/>
            <a:ext cx="8424863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4929198"/>
            <a:ext cx="7929618" cy="504825"/>
          </a:xfrm>
          <a:noFill/>
        </p:spPr>
        <p:txBody>
          <a:bodyPr/>
          <a:lstStyle/>
          <a:p>
            <a:pPr eaLnBrk="1" hangingPunct="1"/>
            <a:r>
              <a:rPr lang="sk-SK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Slovenská medzivojnová próza</a:t>
            </a:r>
            <a:endParaRPr lang="uk-UA" sz="4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95625" y="6354763"/>
            <a:ext cx="6048375" cy="503237"/>
          </a:xfrm>
        </p:spPr>
        <p:txBody>
          <a:bodyPr/>
          <a:lstStyle/>
          <a:p>
            <a:pPr algn="r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Mgr. Patrícia </a:t>
            </a:r>
            <a:r>
              <a:rPr lang="sk-SK" sz="1800" dirty="0" err="1" smtClean="0">
                <a:latin typeface="Times New Roman" pitchFamily="18" charset="0"/>
                <a:cs typeface="Times New Roman" pitchFamily="18" charset="0"/>
              </a:rPr>
              <a:t>Szviteková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Obsah prezentácie: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Spoločensko-historický kontext</a:t>
            </a:r>
          </a:p>
          <a:p>
            <a:pPr eaLnBrk="1" hangingPunct="1"/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Prúdy a smery medzivojnovej slovenskej literatúry</a:t>
            </a:r>
          </a:p>
          <a:p>
            <a:pPr eaLnBrk="1" hangingPunct="1"/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Naturizmus</a:t>
            </a:r>
          </a:p>
          <a:p>
            <a:pPr lvl="1">
              <a:buFont typeface="Wingdings" pitchFamily="2" charset="2"/>
              <a:buChar char="Ø"/>
            </a:pP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Dobroslav Chrobák</a:t>
            </a:r>
          </a:p>
          <a:p>
            <a:pPr lvl="1">
              <a:buFont typeface="Wingdings" pitchFamily="2" charset="2"/>
              <a:buChar char="Ø"/>
            </a:pP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Margita </a:t>
            </a:r>
            <a:r>
              <a:rPr lang="sk-SK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Figuli</a:t>
            </a:r>
            <a:endParaRPr lang="sk-SK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František </a:t>
            </a:r>
            <a:r>
              <a:rPr lang="sk-SK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Švantner</a:t>
            </a:r>
            <a:endParaRPr lang="sk-SK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Expresionizmus</a:t>
            </a:r>
          </a:p>
          <a:p>
            <a:pPr lvl="1">
              <a:buFont typeface="Wingdings" pitchFamily="2" charset="2"/>
              <a:buChar char="Ø"/>
            </a:pP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Jozef </a:t>
            </a:r>
            <a:r>
              <a:rPr lang="sk-SK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Cíger</a:t>
            </a: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Hronský</a:t>
            </a:r>
          </a:p>
          <a:p>
            <a:pPr lvl="1">
              <a:buFont typeface="Wingdings" pitchFamily="2" charset="2"/>
              <a:buChar char="Ø"/>
            </a:pPr>
            <a:r>
              <a:rPr lang="sk-SK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Milo Urban </a:t>
            </a:r>
          </a:p>
        </p:txBody>
      </p:sp>
      <p:pic>
        <p:nvPicPr>
          <p:cNvPr id="2050" name="Picture 2" descr="Literature clipart free 3 » Clipart St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643182"/>
            <a:ext cx="342902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571612"/>
            <a:ext cx="9143999" cy="649287"/>
          </a:xfrm>
        </p:spPr>
        <p:txBody>
          <a:bodyPr/>
          <a:lstStyle/>
          <a:p>
            <a:pPr eaLnBrk="1" hangingPunct="1"/>
            <a:r>
              <a:rPr lang="sk-SK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Spoločensko-historický kontext</a:t>
            </a:r>
            <a:endParaRPr lang="uk-UA" sz="36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569325" cy="439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pozri spoločensko-historický kontext medzivojnovej poézie (okrem rozdelenia autorov)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pluralita tvorby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– autori častejšie experimentujú v próze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tematika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– 1. svetová vojna, sociálne problémy, spomienková literatúra</a:t>
            </a:r>
          </a:p>
          <a:p>
            <a:pPr eaLnBrk="1" hangingPunct="1">
              <a:lnSpc>
                <a:spcPct val="80000"/>
              </a:lnSpc>
              <a:defRPr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Rozdelenie literatúry:</a:t>
            </a:r>
          </a:p>
          <a:p>
            <a:pPr eaLnBrk="1" hangingPunct="1">
              <a:lnSpc>
                <a:spcPct val="80000"/>
              </a:lnSpc>
              <a:defRPr/>
            </a:pPr>
            <a:endParaRPr lang="uk-UA" sz="2000" dirty="0" smtClean="0">
              <a:latin typeface="+mj-lt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85720" y="4143380"/>
          <a:ext cx="8643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5214974"/>
              </a:tblGrid>
              <a:tr h="370840">
                <a:tc>
                  <a:txBody>
                    <a:bodyPr/>
                    <a:lstStyle/>
                    <a:p>
                      <a:r>
                        <a:rPr lang="sk-SK" u="sng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Nadväzovanie</a:t>
                      </a:r>
                      <a:r>
                        <a:rPr lang="sk-SK" u="sng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 realizmus</a:t>
                      </a:r>
                      <a:endParaRPr lang="sk-SK" u="sng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sk-SK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3.vlna</a:t>
                      </a:r>
                      <a:r>
                        <a:rPr lang="sk-SK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slovenského realizmu – </a:t>
                      </a:r>
                      <a:r>
                        <a:rPr lang="sk-SK" baseline="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Jége</a:t>
                      </a:r>
                      <a:r>
                        <a:rPr lang="sk-SK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sk-SK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Sociálno-psychologický realizmus  - Hronský, Urban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sk-SK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Socialistický realizmus – </a:t>
                      </a:r>
                      <a:r>
                        <a:rPr lang="sk-SK" baseline="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Jilemnický</a:t>
                      </a:r>
                      <a:r>
                        <a:rPr lang="sk-SK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Kráľ</a:t>
                      </a:r>
                      <a:endParaRPr lang="sk-SK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sk-SK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k-SK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Lyrizačné</a:t>
                      </a:r>
                      <a:r>
                        <a:rPr lang="sk-SK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tendencie</a:t>
                      </a:r>
                      <a:endParaRPr lang="sk-SK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sk-SK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Ornamentálna</a:t>
                      </a:r>
                      <a:r>
                        <a:rPr lang="sk-SK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próza – Hrušovský, </a:t>
                      </a:r>
                      <a:r>
                        <a:rPr lang="sk-SK" b="1" baseline="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Vámoš</a:t>
                      </a:r>
                      <a:endParaRPr lang="sk-SK" b="1" baseline="0" dirty="0" smtClean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AutoNum type="alphaLcParenR"/>
                      </a:pPr>
                      <a:r>
                        <a:rPr lang="sk-SK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Naturizmus – Chrobák, </a:t>
                      </a:r>
                      <a:r>
                        <a:rPr lang="sk-SK" b="1" baseline="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Figuli</a:t>
                      </a:r>
                      <a:r>
                        <a:rPr lang="sk-SK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sk-SK" b="1" baseline="0" dirty="0" err="1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Švantner</a:t>
                      </a:r>
                      <a:endParaRPr lang="sk-SK" b="1" dirty="0">
                        <a:solidFill>
                          <a:schemeClr val="bg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4414" y="1643050"/>
            <a:ext cx="6551613" cy="508000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Lyrizačné</a:t>
            </a:r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tendencie v próze</a:t>
            </a:r>
            <a:endParaRPr lang="sk-SK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2285992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Ornamentálna próza: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ornamentálnosť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znamená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ozdobnosť jazyka a štýlu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syntaktickú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zložitosť (komplikované súvetia)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vyznačuje sa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pochmúrnosťou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postavy, kt. v dielach vystupujú sú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nešťastné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nesie znaky </a:t>
            </a: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naturalizmu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expresívny jazyk, mestské prostredie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JÁN HRUŠOVSKÝ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spája realizmus s modernými prvkami (v medzivojnovom období)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napísal román – </a:t>
            </a:r>
            <a:r>
              <a:rPr lang="sk-SK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Muž s protézou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román o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vplyve vojny na identitu človeka a celej spoločnosti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hlavný hrdina,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Maximilian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neschopný citov vyhlasuje, že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namiesto srdca má protézu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ženy ho vyciciavajú, nahovára  si, že zlo, ktoré vykonáva, robí jeho druhé ja 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21506" name="Picture 2" descr="Ornament Srdce Valentína - Vektorová grafika zdarma na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3071802" cy="1535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4414" y="1643050"/>
            <a:ext cx="6551613" cy="508000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Lyrizačné</a:t>
            </a:r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tendencie v próze</a:t>
            </a:r>
            <a:endParaRPr lang="sk-SK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2285992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NATURIZMUS:</a:t>
            </a:r>
            <a:endParaRPr lang="sk-SK" b="1" u="sng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vzniká v 30.r. 20.st.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predstavitelia –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Ľudo Ondrejov, Dobroslav Chrobák, Margita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Figuli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, František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Švatner</a:t>
            </a:r>
            <a:endParaRPr lang="sk-SK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názov odvodený z lat.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natura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= príroda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Znaky:</a:t>
            </a:r>
          </a:p>
          <a:p>
            <a:pPr marL="342900" indent="-342900">
              <a:buFont typeface="+mj-lt"/>
              <a:buAutoNum type="arabicPeriod"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dej je v úzadí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prežívanie udalosti je dôležitejšie ako samotný dej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postava =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dedinský človek, kt. je spojený s prírodou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má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bohatý vnútorný život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lomcujú s ním silné vášne a mravnosť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píšu sa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krátke epické útvary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novely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(výnimka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F.Švatner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román Nevesta hôľ)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novel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 je koncipovaná ako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moderná rozprávka – v závere dobro víťazí nad zlom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Nature clipart for kids - ClipartBar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1643050"/>
            <a:ext cx="798105" cy="1250949"/>
          </a:xfrm>
          <a:prstGeom prst="rect">
            <a:avLst/>
          </a:prstGeom>
          <a:noFill/>
        </p:spPr>
      </p:pic>
      <p:pic>
        <p:nvPicPr>
          <p:cNvPr id="1028" name="Picture 4" descr="Harvest Goddess - Harvest Moon 64 Harvest Goddess Clipart ..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768" y="3429000"/>
            <a:ext cx="1714512" cy="1488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Nature Trees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4718421"/>
            <a:ext cx="1546279" cy="2139579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357158" y="1714488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Znaky: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dielach sa objavujú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magické čísla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napr. 3 = 3 postavy musia prekonať 3 prekážky, musia splniť 3 podmienky</a:t>
            </a:r>
          </a:p>
          <a:p>
            <a:pPr marL="342900" indent="-342900">
              <a:buAutoNum type="arabicPeriod" startAt="5"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do deja zasahujú aj zvieratá</a:t>
            </a:r>
          </a:p>
          <a:p>
            <a:pPr marL="342900" indent="-342900">
              <a:buAutoNum type="arabicPeriod" startAt="5"/>
            </a:pPr>
            <a:r>
              <a:rPr lang="sk-SK" b="1" i="1" dirty="0" err="1" smtClean="0">
                <a:latin typeface="Times New Roman" pitchFamily="18" charset="0"/>
                <a:cs typeface="Times New Roman" pitchFamily="18" charset="0"/>
              </a:rPr>
              <a:t>lyrizácia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 jazyka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= bohatstvo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um.prostriedkov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metafory, personifikácie, anafory 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opisy prírody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– príroda odráža psychický stav postavy 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prírodno-psychologický paralelizmus</a:t>
            </a:r>
          </a:p>
          <a:p>
            <a:pPr marL="342900" indent="-342900">
              <a:buAutoNum type="arabicPeriod" startAt="5"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postavy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sa delia na striktne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kladné a záporné 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dej sa odohráva v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prostredí „tam hore“ – hory, alebo „tam dole“ mesto/dedina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autor dáva do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kontrastu a porovnáva dedinu a hory, vrchy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hrdina je silno individualizovaný, často vylúčený z kolektívu, je rozprávačom (priamy rozprávač)</a:t>
            </a:r>
          </a:p>
          <a:p>
            <a:pPr marL="342900" indent="-342900">
              <a:buAutoNum type="arabicPeriod" startAt="5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čas v dielach sa meria tzv.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biologickým časom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(vek postavy, striedanie </a:t>
            </a:r>
          </a:p>
          <a:p>
            <a:pPr marL="342900" indent="-342900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dňa a noci, ročných období a pod.)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4414" y="1643050"/>
            <a:ext cx="6551613" cy="50800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DOBROSLAV CHROBÁK</a:t>
            </a:r>
            <a:endParaRPr lang="sk-SK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2285992"/>
            <a:ext cx="57864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významný predstaviteľ prózy naturizmu</a:t>
            </a:r>
          </a:p>
          <a:p>
            <a:pPr>
              <a:buFont typeface="Arial" pitchFamily="34" charset="0"/>
              <a:buChar char="•"/>
            </a:pP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pochádzal z obce Hybe, už ako študent písal poviedky</a:t>
            </a:r>
          </a:p>
          <a:p>
            <a:pPr>
              <a:buFont typeface="Arial" pitchFamily="34" charset="0"/>
              <a:buChar char="•"/>
            </a:pP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vyštudoval VUT v Prahe, neskôr pracoval ako vysokoškolský pedagóg na STU</a:t>
            </a:r>
          </a:p>
          <a:p>
            <a:pPr>
              <a:buFont typeface="Arial" pitchFamily="34" charset="0"/>
              <a:buChar char="•"/>
            </a:pP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bol riaditeľom Československého rozhlasu</a:t>
            </a:r>
          </a:p>
          <a:p>
            <a:pPr>
              <a:buFont typeface="Arial" pitchFamily="34" charset="0"/>
              <a:buChar char="•"/>
            </a:pP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významný prozaik a kritik</a:t>
            </a:r>
          </a:p>
          <a:p>
            <a:pPr>
              <a:buFont typeface="Arial" pitchFamily="34" charset="0"/>
              <a:buChar char="•"/>
            </a:pPr>
            <a:endParaRPr lang="sk-SK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TVORBA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sk-SK" sz="2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Drak sa vracia</a:t>
            </a:r>
          </a:p>
          <a:p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Kamarát </a:t>
            </a:r>
            <a:r>
              <a:rPr lang="sk-SK" sz="22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Jašek</a:t>
            </a:r>
            <a:r>
              <a:rPr lang="sk-SK" sz="2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zbierka poviedok)</a:t>
            </a:r>
          </a:p>
          <a:p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sk-SK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26626" name="Picture 2" descr="Dobroslav Chrobák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285992"/>
            <a:ext cx="2500330" cy="3527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1630</TotalTime>
  <Words>491</Words>
  <Application>Microsoft PowerPoint</Application>
  <PresentationFormat>Prezentácia na obrazovke (4:3)</PresentationFormat>
  <Paragraphs>72</Paragraphs>
  <Slides>7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template</vt:lpstr>
      <vt:lpstr>Slovenská medzivojnová próza</vt:lpstr>
      <vt:lpstr>Obsah prezentácie:</vt:lpstr>
      <vt:lpstr>Spoločensko-historický kontext</vt:lpstr>
      <vt:lpstr>Lyrizačné tendencie v próze</vt:lpstr>
      <vt:lpstr>Lyrizačné tendencie v próze</vt:lpstr>
      <vt:lpstr>Snímka 6</vt:lpstr>
      <vt:lpstr>DOBROSLAV CHROBÁK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Slovenská medzivojnová próza</dc:title>
  <dc:creator>Patrícia</dc:creator>
  <cp:lastModifiedBy>Patrícia</cp:lastModifiedBy>
  <cp:revision>3</cp:revision>
  <dcterms:created xsi:type="dcterms:W3CDTF">2020-04-02T14:59:26Z</dcterms:created>
  <dcterms:modified xsi:type="dcterms:W3CDTF">2020-04-21T09:49:30Z</dcterms:modified>
</cp:coreProperties>
</file>