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29DBF1-33C3-49F3-A7B6-FA819C3BF6A3}" v="5" dt="2020-09-20T08:25:36.0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015C-F012-47DB-BF72-2130F109E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9B2A6-755A-42A1-8DC5-3F7CAB18F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3162C-5AB7-49CC-BB01-7220E3795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2EEC-BDC1-47A6-981F-2BBB966585D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04ECB-4BFD-4A88-9DDB-89EBDC2B1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82753-8C23-46F7-ACB0-337A5CDE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9B5C-322F-44DD-80CC-F13F1234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17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4AED-0C81-4821-B4DD-BBCA99899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C819C-4C17-464B-B6D1-1916DBC50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A6BC6-DA78-4BFC-BBFB-BF57067F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2EEC-BDC1-47A6-981F-2BBB966585D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67B91-DDA2-4F1B-AC64-73F484E9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3DBF2-9384-45A9-B8F3-14290230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9B5C-322F-44DD-80CC-F13F1234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7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169067-F8A7-475B-AC53-F942E9ABB7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B7783-0B36-415E-B8F8-5D762197B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66A-9FA6-49BF-A117-94AE64BFE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2EEC-BDC1-47A6-981F-2BBB966585D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A8289-1D33-4625-9571-E0C60FF2B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F1ED0-567C-4670-B10F-054A00BD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9B5C-322F-44DD-80CC-F13F1234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6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552B6-1FBB-4AAD-92B7-757746A91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5CA2C-1698-4D8F-8814-71DCF9AE2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3572D-29C8-47C6-94F2-70F6FFC00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2EEC-BDC1-47A6-981F-2BBB966585D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86E03-97D4-4703-8018-8F461DAC6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C20C1-357D-4D11-99EC-5F5E4F330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9B5C-322F-44DD-80CC-F13F1234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0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1C30-3BF3-47F8-BC2B-14C663F4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908B4-9420-46FA-BA60-F8912027E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CDBBE-E867-4F7B-990E-02A5F981C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2EEC-BDC1-47A6-981F-2BBB966585D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92899-58B2-44FF-951B-AAAAC4571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DBDF1-B189-41D2-A763-2D1842E9C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9B5C-322F-44DD-80CC-F13F1234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8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6340F-0B79-4C25-870F-9FA91DB9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0BBAD-42BB-4091-80CB-D6A4E61D1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66309-C079-40A7-87F3-82B60628D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71039-07E4-4908-A87A-35A15C8D3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2EEC-BDC1-47A6-981F-2BBB966585D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BBF3B-D344-4CFF-95D5-0DEA47C1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AAAB3-BAD8-4E47-962D-D0AB71011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9B5C-322F-44DD-80CC-F13F1234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2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7E336-F653-45E3-802E-360F984C1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818EF-4184-43D8-A638-6BD7CD1BC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B2326-68AB-4388-A863-5AE46ADE6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3976C9-EF05-4A33-859A-8283022D1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FA585-42E2-4795-A846-C9526AEE1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AD0EF0-2856-42C1-B603-CA89E3133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2EEC-BDC1-47A6-981F-2BBB966585D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3B76A-2F85-49EE-94D0-8825A25E0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62586A-98F3-464C-A9B1-DB169405F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9B5C-322F-44DD-80CC-F13F1234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2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A36B-A09E-4089-B5FA-1A5A66769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6631AA-86DB-4B81-8AF7-E620AA5F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2EEC-BDC1-47A6-981F-2BBB966585D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DF489-F445-4E93-B0E0-902BC7E6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42474-06EF-4453-9810-80593AE66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9B5C-322F-44DD-80CC-F13F1234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86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9BC4AB-80FA-4E6D-8079-B8AF9DB5A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2EEC-BDC1-47A6-981F-2BBB966585D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CF383F-8C61-440F-B81A-15A7F572C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BE697-080F-4E6E-95EA-E1929317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9B5C-322F-44DD-80CC-F13F1234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4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11289-A96C-4CE1-93B3-BC567E4BE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21BCE-0267-4508-BEAB-4EBD1BFA3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2AACA-65F7-4F77-944E-AD3AE1749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366EC-5825-404A-A610-0464FD80D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2EEC-BDC1-47A6-981F-2BBB966585D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C4ADA-F563-4F04-892C-11E8129B7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F17CB-3620-4E41-8F4A-1501A2D1F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9B5C-322F-44DD-80CC-F13F1234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2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4D9CE-6E4F-4D2B-8FAB-5E0B147A6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BEF6D3-8F34-41ED-9B21-249E915CE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1D7E6-3DF4-42AC-A0A1-0BAFE4D31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D67E2-2541-4378-BB8A-1C9191E77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2EEC-BDC1-47A6-981F-2BBB966585D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42F91-9304-4653-8495-85A110C1F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CBBAA-CDA5-43DE-9B3D-9FB6D343A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9B5C-322F-44DD-80CC-F13F1234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16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7E1279-A268-43E4-8AB7-3BADCD2B4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1BB27-4820-4FA6-9688-1273AC9BF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E53D2-645B-4981-906E-0EEC70BE9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C2EEC-BDC1-47A6-981F-2BBB966585D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62306-A0FC-482C-B522-11BED5BF4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19325-EA6F-4D4E-975F-283C6B16A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59B5C-322F-44DD-80CC-F13F1234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6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D7306-E117-4111-A92A-01EE2E2CE0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Meranie</a:t>
            </a:r>
            <a:r>
              <a:rPr lang="en-US" dirty="0"/>
              <a:t> </a:t>
            </a:r>
            <a:r>
              <a:rPr lang="en-US" dirty="0" err="1"/>
              <a:t>induk</a:t>
            </a:r>
            <a:r>
              <a:rPr lang="sk-SK" dirty="0"/>
              <a:t>čnosti L s jadrom VA metódou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0C923-833E-452E-ADA8-9920BF6F2F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Šimon Slamka</a:t>
            </a:r>
          </a:p>
          <a:p>
            <a:r>
              <a:rPr lang="sk-SK" dirty="0"/>
              <a:t>IV.C</a:t>
            </a:r>
          </a:p>
          <a:p>
            <a:r>
              <a:rPr lang="sk-SK" dirty="0"/>
              <a:t>SPŠE K. Adlera</a:t>
            </a:r>
          </a:p>
          <a:p>
            <a:r>
              <a:rPr lang="sk-SK" dirty="0"/>
              <a:t>2020/2021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2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579E9-B93D-4C63-9F24-0F37F40D8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Schéma zapojenia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2E11BC-1A69-4840-BC61-FCF6B7A3B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6600" y="2844006"/>
            <a:ext cx="5638800" cy="23145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8CEC33-6139-4797-901C-6B9918C4F689}"/>
              </a:ext>
            </a:extLst>
          </p:cNvPr>
          <p:cNvSpPr txBox="1"/>
          <p:nvPr/>
        </p:nvSpPr>
        <p:spPr>
          <a:xfrm>
            <a:off x="3276600" y="5158581"/>
            <a:ext cx="54402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800" dirty="0"/>
              <a:t>Vysoko-kvalitná schéma, ktorá úplne všetko vysvetľuje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19526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7CE49-5A8B-4FC7-96BA-B8C3048FA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Teória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4DC0F-4219-40FD-97DF-A6BAFEA0F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Vlastná indukčnosť: pasívna elektrická veličina, značka L, SI jednotka H (Henry), základná vlastnosť cievok.</a:t>
            </a:r>
          </a:p>
          <a:p>
            <a:r>
              <a:rPr lang="sk-SK" dirty="0"/>
              <a:t>V cievke, v ktorej sa mení I sa taktiež indukuje U, ktoré okrem I závisí aj od koeficientu L, ktorý je vlastne vlastná indukčnosť.</a:t>
            </a:r>
          </a:p>
          <a:p>
            <a:r>
              <a:rPr lang="sk-SK" dirty="0"/>
              <a:t>Efekt vl. indukčnosti je v AC obvode väčšiu impedanciu ako v DC obvode. I závisí aj od f. Čím vyššie f, tým menší je prúd.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37396B-36CC-40C5-AC7C-A98B2F631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155" y="4427681"/>
            <a:ext cx="3059690" cy="23640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011F77-33A7-4307-9062-7E3FCE6797CA}"/>
              </a:ext>
            </a:extLst>
          </p:cNvPr>
          <p:cNvSpPr txBox="1"/>
          <p:nvPr/>
        </p:nvSpPr>
        <p:spPr>
          <a:xfrm>
            <a:off x="6705600" y="6631652"/>
            <a:ext cx="708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* flow 🤣</a:t>
            </a:r>
          </a:p>
        </p:txBody>
      </p:sp>
    </p:spTree>
    <p:extLst>
      <p:ext uri="{BB962C8B-B14F-4D97-AF65-F5344CB8AC3E}">
        <p14:creationId xmlns:p14="http://schemas.microsoft.com/office/powerpoint/2010/main" val="2564202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1091-A7C4-448F-B4E4-6A287BCAF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Postup merania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A9988-61BE-4107-8560-9E1BC9A70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Princíp merania je založený na odmeraní </a:t>
            </a:r>
            <a:r>
              <a:rPr lang="sk-SK" i="1" dirty="0"/>
              <a:t>činného </a:t>
            </a:r>
            <a:r>
              <a:rPr lang="sk-SK" dirty="0"/>
              <a:t>odporu cievky, následne jej impedancie V-A metódou. Potom vypočítame samotnú indukčnosť.</a:t>
            </a:r>
          </a:p>
          <a:p>
            <a:pPr marL="0" indent="0">
              <a:buNone/>
            </a:pPr>
            <a:r>
              <a:rPr lang="sk-SK" dirty="0"/>
              <a:t>Cievku pripojíme na DC zdroj</a:t>
            </a:r>
            <a:r>
              <a:rPr lang="en-US" dirty="0"/>
              <a:t>;</a:t>
            </a:r>
            <a:r>
              <a:rPr lang="sk-SK" dirty="0"/>
              <a:t> zmeriame U a I</a:t>
            </a:r>
            <a:r>
              <a:rPr lang="en-US" dirty="0"/>
              <a:t>; </a:t>
            </a:r>
            <a:r>
              <a:rPr lang="sk-SK" dirty="0"/>
              <a:t>Ohmovym zákonom vypočítame činný odpor</a:t>
            </a:r>
            <a:r>
              <a:rPr lang="en-US" dirty="0"/>
              <a:t>; </a:t>
            </a:r>
            <a:r>
              <a:rPr lang="sk-SK" dirty="0"/>
              <a:t>cievku pripojíme na AC zdroj</a:t>
            </a:r>
            <a:r>
              <a:rPr lang="en-US" dirty="0"/>
              <a:t>; </a:t>
            </a:r>
            <a:r>
              <a:rPr lang="sk-SK" dirty="0"/>
              <a:t>odmeriame U a I</a:t>
            </a:r>
            <a:r>
              <a:rPr lang="en-US" dirty="0"/>
              <a:t>;</a:t>
            </a:r>
            <a:r>
              <a:rPr lang="sk-SK" dirty="0"/>
              <a:t> vypočítame impedanciu L</a:t>
            </a:r>
            <a:r>
              <a:rPr lang="en-US" dirty="0"/>
              <a:t>;</a:t>
            </a:r>
            <a:r>
              <a:rPr lang="sk-SK" dirty="0"/>
              <a:t> L vypočítame zo vzťahu: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FE1BE9-F924-49AA-8A40-31B450CC2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567" y="4401992"/>
            <a:ext cx="2376865" cy="631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E2A7E6-C4F0-45A9-8F56-13F58FDCF02D}"/>
              </a:ext>
            </a:extLst>
          </p:cNvPr>
          <p:cNvSpPr txBox="1"/>
          <p:nvPr/>
        </p:nvSpPr>
        <p:spPr>
          <a:xfrm>
            <a:off x="4387745" y="5168754"/>
            <a:ext cx="519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kde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7535B3-979A-4DDB-8A3A-4D30135EC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567" y="5185712"/>
            <a:ext cx="876300" cy="438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F37C0A-DAE8-4C0C-8915-AC830BAECB25}"/>
              </a:ext>
            </a:extLst>
          </p:cNvPr>
          <p:cNvSpPr txBox="1"/>
          <p:nvPr/>
        </p:nvSpPr>
        <p:spPr>
          <a:xfrm>
            <a:off x="5660275" y="5156919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0CFE03-33E3-4938-A08D-82EECF620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567" y="5628057"/>
            <a:ext cx="8001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518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CBE0664E8BBEB4D90EA269610B349B5" ma:contentTypeVersion="11" ma:contentTypeDescription="Umožňuje vytvoriť nový dokument." ma:contentTypeScope="" ma:versionID="90a7e9c79a5de6ec28691827f78c7399">
  <xsd:schema xmlns:xsd="http://www.w3.org/2001/XMLSchema" xmlns:xs="http://www.w3.org/2001/XMLSchema" xmlns:p="http://schemas.microsoft.com/office/2006/metadata/properties" xmlns:ns3="1bb66fb2-b45a-4f26-a5e1-07c0bd1bd131" xmlns:ns4="b9c82c9b-8b52-464d-923f-6ca6cfb21747" targetNamespace="http://schemas.microsoft.com/office/2006/metadata/properties" ma:root="true" ma:fieldsID="6299c375fd67083291900f6be3c2f4f5" ns3:_="" ns4:_="">
    <xsd:import namespace="1bb66fb2-b45a-4f26-a5e1-07c0bd1bd131"/>
    <xsd:import namespace="b9c82c9b-8b52-464d-923f-6ca6cfb2174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b66fb2-b45a-4f26-a5e1-07c0bd1bd1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c82c9b-8b52-464d-923f-6ca6cfb2174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Zdieľa sa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Zdieľané s podrobnosťa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ríkaz hash indikátora zdieľ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770EF6-BF5D-4166-B332-34D7FF3224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b66fb2-b45a-4f26-a5e1-07c0bd1bd131"/>
    <ds:schemaRef ds:uri="b9c82c9b-8b52-464d-923f-6ca6cfb217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D4B0700-8488-408A-BAF2-26D20E248E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1EF259-E7B9-4B37-9CA9-E3CB0D56012A}">
  <ds:schemaRefs>
    <ds:schemaRef ds:uri="http://www.w3.org/XML/1998/namespace"/>
    <ds:schemaRef ds:uri="1bb66fb2-b45a-4f26-a5e1-07c0bd1bd131"/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b9c82c9b-8b52-464d-923f-6ca6cfb21747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171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Meranie indukčnosti L s jadrom VA metódou</vt:lpstr>
      <vt:lpstr>Schéma zapojenia</vt:lpstr>
      <vt:lpstr>Teória</vt:lpstr>
      <vt:lpstr>Postup merania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Šimon Slamka</dc:creator>
  <cp:lastModifiedBy>Šimon Slamka</cp:lastModifiedBy>
  <cp:revision>2</cp:revision>
  <dcterms:created xsi:type="dcterms:W3CDTF">2020-09-20T07:49:03Z</dcterms:created>
  <dcterms:modified xsi:type="dcterms:W3CDTF">2020-09-20T08:36:11Z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0x0101000CBE0664E8BBEB4D90EA269610B349B5</vt:lpwstr>
  </property>
</Properties>
</file>