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3" r:id="rId7"/>
    <p:sldId id="278" r:id="rId8"/>
    <p:sldId id="274" r:id="rId9"/>
    <p:sldId id="27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A73A8-30CF-41A7-BA58-CD0D7BBE8103}" type="doc">
      <dgm:prSet loTypeId="urn:microsoft.com/office/officeart/2005/8/layout/vList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k-SK"/>
        </a:p>
      </dgm:t>
    </dgm:pt>
    <dgm:pt modelId="{65ADF5CA-B34D-4CB6-892B-9329E850A4DD}">
      <dgm:prSet phldrT="[Text]"/>
      <dgm:spPr/>
      <dgm:t>
        <a:bodyPr/>
        <a:lstStyle/>
        <a:p>
          <a:r>
            <a:rPr lang="sk-SK" b="0" i="0" dirty="0">
              <a:solidFill>
                <a:srgbClr val="EABC7B"/>
              </a:solidFill>
            </a:rPr>
            <a:t>Tlačidlový</a:t>
          </a:r>
          <a:endParaRPr lang="sk-SK" b="0" dirty="0">
            <a:solidFill>
              <a:srgbClr val="EABC7B"/>
            </a:solidFill>
          </a:endParaRPr>
        </a:p>
      </dgm:t>
    </dgm:pt>
    <dgm:pt modelId="{F97895B8-5BF7-48D6-97B6-B423B1F345E1}" type="parTrans" cxnId="{EA2C13A0-9157-408C-989F-E5FB9E5EA87B}">
      <dgm:prSet/>
      <dgm:spPr/>
      <dgm:t>
        <a:bodyPr/>
        <a:lstStyle/>
        <a:p>
          <a:endParaRPr lang="sk-SK"/>
        </a:p>
      </dgm:t>
    </dgm:pt>
    <dgm:pt modelId="{EF299BD8-FA75-427E-9B9E-2D7728B29B43}" type="sibTrans" cxnId="{EA2C13A0-9157-408C-989F-E5FB9E5EA87B}">
      <dgm:prSet/>
      <dgm:spPr/>
      <dgm:t>
        <a:bodyPr/>
        <a:lstStyle/>
        <a:p>
          <a:endParaRPr lang="sk-SK"/>
        </a:p>
      </dgm:t>
    </dgm:pt>
    <dgm:pt modelId="{0041650B-0219-44F9-B20C-4E04790D8103}">
      <dgm:prSet phldrT="[Text]"/>
      <dgm:spPr/>
      <dgm:t>
        <a:bodyPr/>
        <a:lstStyle/>
        <a:p>
          <a:r>
            <a:rPr lang="sk-SK" dirty="0"/>
            <a:t>Osvetlenie regulujeme pomocou stlačenia jedného z 2 tlačidiel</a:t>
          </a:r>
        </a:p>
      </dgm:t>
    </dgm:pt>
    <dgm:pt modelId="{F304A2DE-0FDA-4878-BE07-C9C72FB051A9}" type="parTrans" cxnId="{FF1041E3-7078-4981-B3E3-D32AB70C27C7}">
      <dgm:prSet/>
      <dgm:spPr/>
      <dgm:t>
        <a:bodyPr/>
        <a:lstStyle/>
        <a:p>
          <a:endParaRPr lang="sk-SK"/>
        </a:p>
      </dgm:t>
    </dgm:pt>
    <dgm:pt modelId="{F8A3AACB-B77C-4CFB-B73F-A00D5668179C}" type="sibTrans" cxnId="{FF1041E3-7078-4981-B3E3-D32AB70C27C7}">
      <dgm:prSet/>
      <dgm:spPr/>
      <dgm:t>
        <a:bodyPr/>
        <a:lstStyle/>
        <a:p>
          <a:endParaRPr lang="sk-SK"/>
        </a:p>
      </dgm:t>
    </dgm:pt>
    <dgm:pt modelId="{3863A62F-253D-4B18-856B-9BF5FABD7BA3}">
      <dgm:prSet phldrT="[Text]"/>
      <dgm:spPr/>
      <dgm:t>
        <a:bodyPr/>
        <a:lstStyle/>
        <a:p>
          <a:r>
            <a:rPr lang="sk-SK" dirty="0">
              <a:solidFill>
                <a:srgbClr val="EABC7B"/>
              </a:solidFill>
            </a:rPr>
            <a:t>Otočný</a:t>
          </a:r>
        </a:p>
      </dgm:t>
    </dgm:pt>
    <dgm:pt modelId="{081DCE91-8F65-4613-AE7F-A8ADE40EEA58}" type="parTrans" cxnId="{737BE2FE-FB3A-4D8C-B683-4F7065F9ED8C}">
      <dgm:prSet/>
      <dgm:spPr/>
      <dgm:t>
        <a:bodyPr/>
        <a:lstStyle/>
        <a:p>
          <a:endParaRPr lang="sk-SK"/>
        </a:p>
      </dgm:t>
    </dgm:pt>
    <dgm:pt modelId="{428592DB-B32A-4BCA-9FA5-800B77B43C69}" type="sibTrans" cxnId="{737BE2FE-FB3A-4D8C-B683-4F7065F9ED8C}">
      <dgm:prSet/>
      <dgm:spPr/>
      <dgm:t>
        <a:bodyPr/>
        <a:lstStyle/>
        <a:p>
          <a:endParaRPr lang="sk-SK"/>
        </a:p>
      </dgm:t>
    </dgm:pt>
    <dgm:pt modelId="{495E1A11-E9B3-4D12-8EEF-A87F4F2A4348}">
      <dgm:prSet phldrT="[Text]"/>
      <dgm:spPr/>
      <dgm:t>
        <a:bodyPr/>
        <a:lstStyle/>
        <a:p>
          <a:r>
            <a:rPr lang="sk-SK" dirty="0"/>
            <a:t>Osvetlenie regulujeme pomocou otáčania</a:t>
          </a:r>
        </a:p>
      </dgm:t>
    </dgm:pt>
    <dgm:pt modelId="{74759AA4-B14F-4D1E-B450-47B1D1CFCE4C}" type="parTrans" cxnId="{EE4D7D96-232E-49A8-B451-C9DBA5A55C30}">
      <dgm:prSet/>
      <dgm:spPr/>
      <dgm:t>
        <a:bodyPr/>
        <a:lstStyle/>
        <a:p>
          <a:endParaRPr lang="sk-SK"/>
        </a:p>
      </dgm:t>
    </dgm:pt>
    <dgm:pt modelId="{F14DEBEE-4991-4735-AB41-AC080A28D518}" type="sibTrans" cxnId="{EE4D7D96-232E-49A8-B451-C9DBA5A55C30}">
      <dgm:prSet/>
      <dgm:spPr/>
      <dgm:t>
        <a:bodyPr/>
        <a:lstStyle/>
        <a:p>
          <a:endParaRPr lang="sk-SK"/>
        </a:p>
      </dgm:t>
    </dgm:pt>
    <dgm:pt modelId="{86955AA7-7C01-4D00-8333-73438F3B9FB3}">
      <dgm:prSet phldrT="[Text]"/>
      <dgm:spPr/>
      <dgm:t>
        <a:bodyPr/>
        <a:lstStyle/>
        <a:p>
          <a:r>
            <a:rPr lang="sk-SK" dirty="0">
              <a:solidFill>
                <a:srgbClr val="EABC7B"/>
              </a:solidFill>
            </a:rPr>
            <a:t>Dotykový</a:t>
          </a:r>
        </a:p>
      </dgm:t>
    </dgm:pt>
    <dgm:pt modelId="{C8E74853-9972-46DA-ACF1-40EED2A0211B}" type="parTrans" cxnId="{071794D8-C77B-44BD-B9A9-A63FFF1C3E15}">
      <dgm:prSet/>
      <dgm:spPr/>
      <dgm:t>
        <a:bodyPr/>
        <a:lstStyle/>
        <a:p>
          <a:endParaRPr lang="sk-SK"/>
        </a:p>
      </dgm:t>
    </dgm:pt>
    <dgm:pt modelId="{6932099D-5200-4C31-AAF0-C9CE79F43829}" type="sibTrans" cxnId="{071794D8-C77B-44BD-B9A9-A63FFF1C3E15}">
      <dgm:prSet/>
      <dgm:spPr/>
      <dgm:t>
        <a:bodyPr/>
        <a:lstStyle/>
        <a:p>
          <a:endParaRPr lang="sk-SK"/>
        </a:p>
      </dgm:t>
    </dgm:pt>
    <dgm:pt modelId="{85076C96-6D12-4514-B8D8-F74AC6870FE6}">
      <dgm:prSet phldrT="[Text]"/>
      <dgm:spPr/>
      <dgm:t>
        <a:bodyPr/>
        <a:lstStyle/>
        <a:p>
          <a:r>
            <a:rPr lang="sk-SK" b="1" dirty="0"/>
            <a:t>+</a:t>
          </a:r>
          <a:r>
            <a:rPr lang="sk-SK" dirty="0"/>
            <a:t> (pridanie intenzity), </a:t>
          </a:r>
          <a:r>
            <a:rPr lang="sk-SK" b="1" dirty="0"/>
            <a:t>–</a:t>
          </a:r>
          <a:r>
            <a:rPr lang="sk-SK" dirty="0"/>
            <a:t> (ubratie intenzity)</a:t>
          </a:r>
        </a:p>
      </dgm:t>
    </dgm:pt>
    <dgm:pt modelId="{EECB2A16-E8AB-4B48-ACF8-B0D3D25A9920}" type="parTrans" cxnId="{352D028A-327E-423F-BEB4-52FD557FF29D}">
      <dgm:prSet/>
      <dgm:spPr/>
      <dgm:t>
        <a:bodyPr/>
        <a:lstStyle/>
        <a:p>
          <a:endParaRPr lang="sk-SK"/>
        </a:p>
      </dgm:t>
    </dgm:pt>
    <dgm:pt modelId="{D19B2834-0E4C-46BB-BA51-4D4F1D37A5C7}" type="sibTrans" cxnId="{352D028A-327E-423F-BEB4-52FD557FF29D}">
      <dgm:prSet/>
      <dgm:spPr/>
      <dgm:t>
        <a:bodyPr/>
        <a:lstStyle/>
        <a:p>
          <a:endParaRPr lang="sk-SK"/>
        </a:p>
      </dgm:t>
    </dgm:pt>
    <dgm:pt modelId="{535EE224-3076-4539-A8B6-0513B03883CB}">
      <dgm:prSet phldrT="[Text]"/>
      <dgm:spPr/>
      <dgm:t>
        <a:bodyPr/>
        <a:lstStyle/>
        <a:p>
          <a:r>
            <a:rPr lang="sk-SK" dirty="0"/>
            <a:t>Otočenie</a:t>
          </a:r>
          <a:r>
            <a:rPr lang="en-US" dirty="0"/>
            <a:t> </a:t>
          </a:r>
          <a:r>
            <a:rPr lang="sk-SK" dirty="0"/>
            <a:t>doprava (vyššia intenzita), otočenie doľava (nižšia intenzita)</a:t>
          </a:r>
        </a:p>
      </dgm:t>
    </dgm:pt>
    <dgm:pt modelId="{702403B5-AFAA-43BD-99C3-D6C5D5AF4CD9}" type="parTrans" cxnId="{43D21B7C-C3D8-4480-A701-94C4FEBAB4B0}">
      <dgm:prSet/>
      <dgm:spPr/>
      <dgm:t>
        <a:bodyPr/>
        <a:lstStyle/>
        <a:p>
          <a:endParaRPr lang="sk-SK"/>
        </a:p>
      </dgm:t>
    </dgm:pt>
    <dgm:pt modelId="{BC56DA5B-023E-4058-9CBC-A153C16EEC26}" type="sibTrans" cxnId="{43D21B7C-C3D8-4480-A701-94C4FEBAB4B0}">
      <dgm:prSet/>
      <dgm:spPr/>
      <dgm:t>
        <a:bodyPr/>
        <a:lstStyle/>
        <a:p>
          <a:endParaRPr lang="sk-SK"/>
        </a:p>
      </dgm:t>
    </dgm:pt>
    <dgm:pt modelId="{0B1CEF01-A267-410C-A6E3-967E4DE45353}">
      <dgm:prSet phldrT="[Text]"/>
      <dgm:spPr/>
      <dgm:t>
        <a:bodyPr/>
        <a:lstStyle/>
        <a:p>
          <a:r>
            <a:rPr lang="sk-SK" dirty="0"/>
            <a:t>Regulujeme ho plynule </a:t>
          </a:r>
        </a:p>
      </dgm:t>
    </dgm:pt>
    <dgm:pt modelId="{0CFE6E84-DEC2-4355-B779-9BB3E1F31DC6}" type="parTrans" cxnId="{15DCA797-C48F-400D-B226-81C45D0E8235}">
      <dgm:prSet/>
      <dgm:spPr/>
      <dgm:t>
        <a:bodyPr/>
        <a:lstStyle/>
        <a:p>
          <a:endParaRPr lang="sk-SK"/>
        </a:p>
      </dgm:t>
    </dgm:pt>
    <dgm:pt modelId="{70A73DB8-8846-44D0-A496-C4C1298205CE}" type="sibTrans" cxnId="{15DCA797-C48F-400D-B226-81C45D0E8235}">
      <dgm:prSet/>
      <dgm:spPr/>
      <dgm:t>
        <a:bodyPr/>
        <a:lstStyle/>
        <a:p>
          <a:endParaRPr lang="sk-SK"/>
        </a:p>
      </dgm:t>
    </dgm:pt>
    <dgm:pt modelId="{9A2A1A1D-EC8B-4CD3-826A-316F8A523DA6}">
      <dgm:prSet phldrT="[Text]"/>
      <dgm:spPr/>
      <dgm:t>
        <a:bodyPr/>
        <a:lstStyle/>
        <a:p>
          <a:r>
            <a:rPr lang="sk-SK" dirty="0"/>
            <a:t>Regulujeme ho na štandardných úrovniach intenzity</a:t>
          </a:r>
        </a:p>
      </dgm:t>
    </dgm:pt>
    <dgm:pt modelId="{DCD450E4-5884-488D-BF8E-655B16C361C5}" type="parTrans" cxnId="{EF3887B3-A200-4847-AFBD-42B2C5A231EA}">
      <dgm:prSet/>
      <dgm:spPr/>
      <dgm:t>
        <a:bodyPr/>
        <a:lstStyle/>
        <a:p>
          <a:endParaRPr lang="sk-SK"/>
        </a:p>
      </dgm:t>
    </dgm:pt>
    <dgm:pt modelId="{0FBE4013-D67E-4045-8D84-17BE42B4E5A0}" type="sibTrans" cxnId="{EF3887B3-A200-4847-AFBD-42B2C5A231EA}">
      <dgm:prSet/>
      <dgm:spPr/>
      <dgm:t>
        <a:bodyPr/>
        <a:lstStyle/>
        <a:p>
          <a:endParaRPr lang="sk-SK"/>
        </a:p>
      </dgm:t>
    </dgm:pt>
    <dgm:pt modelId="{82E7D28C-BBC6-4826-9898-912C26DFE548}">
      <dgm:prSet phldrT="[Text]"/>
      <dgm:spPr/>
      <dgm:t>
        <a:bodyPr/>
        <a:lstStyle/>
        <a:p>
          <a:r>
            <a:rPr lang="sk-SK" dirty="0"/>
            <a:t>Osvetlenie regulujeme pomocou dotyku</a:t>
          </a:r>
        </a:p>
      </dgm:t>
    </dgm:pt>
    <dgm:pt modelId="{2F2B83D2-5242-4BDE-B99B-0CE6682F6114}" type="parTrans" cxnId="{2CA781C1-B274-491E-B7EF-D61310EE009B}">
      <dgm:prSet/>
      <dgm:spPr/>
      <dgm:t>
        <a:bodyPr/>
        <a:lstStyle/>
        <a:p>
          <a:endParaRPr lang="sk-SK"/>
        </a:p>
      </dgm:t>
    </dgm:pt>
    <dgm:pt modelId="{2B4A0743-A2AF-469E-81B6-6BE5787883A6}" type="sibTrans" cxnId="{2CA781C1-B274-491E-B7EF-D61310EE009B}">
      <dgm:prSet/>
      <dgm:spPr/>
      <dgm:t>
        <a:bodyPr/>
        <a:lstStyle/>
        <a:p>
          <a:endParaRPr lang="sk-SK"/>
        </a:p>
      </dgm:t>
    </dgm:pt>
    <dgm:pt modelId="{B4E2573F-2368-4F40-8B09-478A79303F36}">
      <dgm:prSet phldrT="[Text]"/>
      <dgm:spPr/>
      <dgm:t>
        <a:bodyPr/>
        <a:lstStyle/>
        <a:p>
          <a:r>
            <a:rPr lang="sk-SK" dirty="0"/>
            <a:t>Pravá plocha +, Ľavá plocha -</a:t>
          </a:r>
        </a:p>
      </dgm:t>
    </dgm:pt>
    <dgm:pt modelId="{518F1143-A8CA-420C-9109-901032C9D5B1}" type="parTrans" cxnId="{09C51D7E-E69B-4676-9008-4CA318135D46}">
      <dgm:prSet/>
      <dgm:spPr/>
      <dgm:t>
        <a:bodyPr/>
        <a:lstStyle/>
        <a:p>
          <a:endParaRPr lang="sk-SK"/>
        </a:p>
      </dgm:t>
    </dgm:pt>
    <dgm:pt modelId="{94B85DD0-C8A7-408D-A616-367991BE3D22}" type="sibTrans" cxnId="{09C51D7E-E69B-4676-9008-4CA318135D46}">
      <dgm:prSet/>
      <dgm:spPr/>
      <dgm:t>
        <a:bodyPr/>
        <a:lstStyle/>
        <a:p>
          <a:endParaRPr lang="sk-SK"/>
        </a:p>
      </dgm:t>
    </dgm:pt>
    <dgm:pt modelId="{03F097FC-2D37-4BAC-AD72-EC0CB89AC5AD}">
      <dgm:prSet phldrT="[Text]"/>
      <dgm:spPr/>
      <dgm:t>
        <a:bodyPr/>
        <a:lstStyle/>
        <a:p>
          <a:r>
            <a:rPr lang="sk-SK" dirty="0">
              <a:solidFill>
                <a:srgbClr val="EABC7B"/>
              </a:solidFill>
            </a:rPr>
            <a:t>Diaľkový</a:t>
          </a:r>
        </a:p>
      </dgm:t>
    </dgm:pt>
    <dgm:pt modelId="{92AAB9D3-93A8-4C16-B1DE-5EF6B5DB0184}" type="parTrans" cxnId="{1009D0B0-002D-4EAA-B455-378EFD2601FA}">
      <dgm:prSet/>
      <dgm:spPr/>
      <dgm:t>
        <a:bodyPr/>
        <a:lstStyle/>
        <a:p>
          <a:endParaRPr lang="sk-SK"/>
        </a:p>
      </dgm:t>
    </dgm:pt>
    <dgm:pt modelId="{A8CEBCF0-C84B-4CB4-B2F4-02C8D886E7CE}" type="sibTrans" cxnId="{1009D0B0-002D-4EAA-B455-378EFD2601FA}">
      <dgm:prSet/>
      <dgm:spPr/>
      <dgm:t>
        <a:bodyPr/>
        <a:lstStyle/>
        <a:p>
          <a:endParaRPr lang="sk-SK"/>
        </a:p>
      </dgm:t>
    </dgm:pt>
    <dgm:pt modelId="{5F7576D6-10C7-478D-A79C-3C887CE6F62C}">
      <dgm:prSet phldrT="[Text]"/>
      <dgm:spPr/>
      <dgm:t>
        <a:bodyPr/>
        <a:lstStyle/>
        <a:p>
          <a:r>
            <a:rPr lang="sk-SK" dirty="0">
              <a:solidFill>
                <a:schemeClr val="tx1"/>
              </a:solidFill>
            </a:rPr>
            <a:t>Osvetlenie regulujeme pomocou diaľkového ovládača</a:t>
          </a:r>
        </a:p>
      </dgm:t>
    </dgm:pt>
    <dgm:pt modelId="{8698E958-AB1A-4452-B4C6-1C6B918B9D0D}" type="parTrans" cxnId="{667A32FF-97B7-460B-B25E-4FCEA7A31047}">
      <dgm:prSet/>
      <dgm:spPr/>
      <dgm:t>
        <a:bodyPr/>
        <a:lstStyle/>
        <a:p>
          <a:endParaRPr lang="sk-SK"/>
        </a:p>
      </dgm:t>
    </dgm:pt>
    <dgm:pt modelId="{3115FD94-FE85-4691-B098-7A3335C0FA00}" type="sibTrans" cxnId="{667A32FF-97B7-460B-B25E-4FCEA7A31047}">
      <dgm:prSet/>
      <dgm:spPr/>
      <dgm:t>
        <a:bodyPr/>
        <a:lstStyle/>
        <a:p>
          <a:endParaRPr lang="sk-SK"/>
        </a:p>
      </dgm:t>
    </dgm:pt>
    <dgm:pt modelId="{9D00C86C-3AA9-48E8-9226-E88CBB8D8DC3}">
      <dgm:prSet phldrT="[Text]"/>
      <dgm:spPr/>
      <dgm:t>
        <a:bodyPr/>
        <a:lstStyle/>
        <a:p>
          <a:r>
            <a:rPr lang="sk-SK" dirty="0">
              <a:solidFill>
                <a:schemeClr val="tx1"/>
              </a:solidFill>
            </a:rPr>
            <a:t>Väčšinou je kombinovaný s jedným z regulátorov </a:t>
          </a:r>
          <a:r>
            <a:rPr lang="sk-SK">
              <a:solidFill>
                <a:schemeClr val="tx1"/>
              </a:solidFill>
            </a:rPr>
            <a:t>uvedených vyššie</a:t>
          </a:r>
          <a:endParaRPr lang="sk-SK" dirty="0">
            <a:solidFill>
              <a:schemeClr val="tx1"/>
            </a:solidFill>
          </a:endParaRPr>
        </a:p>
      </dgm:t>
    </dgm:pt>
    <dgm:pt modelId="{40D441F4-56BD-4726-8D6B-0FC59C51CA56}" type="parTrans" cxnId="{A7E9B02E-FB13-49A5-824E-DD7826B0995A}">
      <dgm:prSet/>
      <dgm:spPr/>
      <dgm:t>
        <a:bodyPr/>
        <a:lstStyle/>
        <a:p>
          <a:endParaRPr lang="sk-SK"/>
        </a:p>
      </dgm:t>
    </dgm:pt>
    <dgm:pt modelId="{314BD478-C010-45F6-9E0D-D48C6C481241}" type="sibTrans" cxnId="{A7E9B02E-FB13-49A5-824E-DD7826B0995A}">
      <dgm:prSet/>
      <dgm:spPr/>
      <dgm:t>
        <a:bodyPr/>
        <a:lstStyle/>
        <a:p>
          <a:endParaRPr lang="sk-SK"/>
        </a:p>
      </dgm:t>
    </dgm:pt>
    <dgm:pt modelId="{2F81AC6F-7FD4-4D7E-87D2-11CA2684C8D2}">
      <dgm:prSet phldrT="[Text]"/>
      <dgm:spPr/>
      <dgm:t>
        <a:bodyPr/>
        <a:lstStyle/>
        <a:p>
          <a:r>
            <a:rPr lang="sk-SK" dirty="0">
              <a:solidFill>
                <a:srgbClr val="EABC7B"/>
              </a:solidFill>
            </a:rPr>
            <a:t>Posuvný</a:t>
          </a:r>
        </a:p>
      </dgm:t>
    </dgm:pt>
    <dgm:pt modelId="{09241CD9-7EF5-4EB1-95AE-9D11D78C16A0}" type="parTrans" cxnId="{106A6285-1A89-4E28-A48B-B80E105F3444}">
      <dgm:prSet/>
      <dgm:spPr/>
      <dgm:t>
        <a:bodyPr/>
        <a:lstStyle/>
        <a:p>
          <a:endParaRPr lang="sk-SK"/>
        </a:p>
      </dgm:t>
    </dgm:pt>
    <dgm:pt modelId="{4ACFED9F-31D9-403C-82F2-4A63673DF5AA}" type="sibTrans" cxnId="{106A6285-1A89-4E28-A48B-B80E105F3444}">
      <dgm:prSet/>
      <dgm:spPr/>
      <dgm:t>
        <a:bodyPr/>
        <a:lstStyle/>
        <a:p>
          <a:endParaRPr lang="sk-SK"/>
        </a:p>
      </dgm:t>
    </dgm:pt>
    <dgm:pt modelId="{719D29CE-C09F-4265-976A-D48E847AD19A}">
      <dgm:prSet phldrT="[Text]"/>
      <dgm:spPr/>
      <dgm:t>
        <a:bodyPr/>
        <a:lstStyle/>
        <a:p>
          <a:r>
            <a:rPr lang="sk-SK" dirty="0"/>
            <a:t>Osvetlenie regulujeme pomocou posúvania bežca</a:t>
          </a:r>
        </a:p>
      </dgm:t>
    </dgm:pt>
    <dgm:pt modelId="{B4BFA84C-DC64-43C0-9703-D63108A1009B}" type="parTrans" cxnId="{C1BCCE5E-5F9D-49B5-8098-704DB706C02C}">
      <dgm:prSet/>
      <dgm:spPr/>
      <dgm:t>
        <a:bodyPr/>
        <a:lstStyle/>
        <a:p>
          <a:endParaRPr lang="sk-SK"/>
        </a:p>
      </dgm:t>
    </dgm:pt>
    <dgm:pt modelId="{2B08E968-53CB-4D91-84FF-CFCC58152289}" type="sibTrans" cxnId="{C1BCCE5E-5F9D-49B5-8098-704DB706C02C}">
      <dgm:prSet/>
      <dgm:spPr/>
      <dgm:t>
        <a:bodyPr/>
        <a:lstStyle/>
        <a:p>
          <a:endParaRPr lang="sk-SK"/>
        </a:p>
      </dgm:t>
    </dgm:pt>
    <dgm:pt modelId="{FA9D679D-812E-4040-B2D3-789A0FC7E053}">
      <dgm:prSet phldrT="[Text]"/>
      <dgm:spPr/>
      <dgm:t>
        <a:bodyPr/>
        <a:lstStyle/>
        <a:p>
          <a:r>
            <a:rPr lang="sk-SK" dirty="0"/>
            <a:t>Posunutie hore +, Posunutie dole -</a:t>
          </a:r>
        </a:p>
      </dgm:t>
    </dgm:pt>
    <dgm:pt modelId="{2CB07586-0122-42E7-B0FF-D142C0321718}" type="parTrans" cxnId="{1D6D7405-4A5D-4A25-9143-DA258071ACA5}">
      <dgm:prSet/>
      <dgm:spPr/>
      <dgm:t>
        <a:bodyPr/>
        <a:lstStyle/>
        <a:p>
          <a:endParaRPr lang="sk-SK"/>
        </a:p>
      </dgm:t>
    </dgm:pt>
    <dgm:pt modelId="{DB8B795A-7916-4EC5-A73F-C744B8721717}" type="sibTrans" cxnId="{1D6D7405-4A5D-4A25-9143-DA258071ACA5}">
      <dgm:prSet/>
      <dgm:spPr/>
      <dgm:t>
        <a:bodyPr/>
        <a:lstStyle/>
        <a:p>
          <a:endParaRPr lang="sk-SK"/>
        </a:p>
      </dgm:t>
    </dgm:pt>
    <dgm:pt modelId="{E0295444-4C95-45D2-B17A-13BDCBC67C8B}">
      <dgm:prSet phldrT="[Text]"/>
      <dgm:spPr/>
      <dgm:t>
        <a:bodyPr/>
        <a:lstStyle/>
        <a:p>
          <a:r>
            <a:rPr lang="sk-SK" dirty="0"/>
            <a:t>Regulujeme ho na štandardných úrovniach intenzity</a:t>
          </a:r>
        </a:p>
      </dgm:t>
    </dgm:pt>
    <dgm:pt modelId="{A34F9148-3EC8-40FC-9CAC-77C98B4320A4}" type="parTrans" cxnId="{0A59FB0E-306D-47A9-AC76-FEC7A2E9B0A8}">
      <dgm:prSet/>
      <dgm:spPr/>
      <dgm:t>
        <a:bodyPr/>
        <a:lstStyle/>
        <a:p>
          <a:endParaRPr lang="sk-SK"/>
        </a:p>
      </dgm:t>
    </dgm:pt>
    <dgm:pt modelId="{2B0C4532-8A6A-40D1-98AC-96B1F1C10F77}" type="sibTrans" cxnId="{0A59FB0E-306D-47A9-AC76-FEC7A2E9B0A8}">
      <dgm:prSet/>
      <dgm:spPr/>
      <dgm:t>
        <a:bodyPr/>
        <a:lstStyle/>
        <a:p>
          <a:endParaRPr lang="sk-SK"/>
        </a:p>
      </dgm:t>
    </dgm:pt>
    <dgm:pt modelId="{9935DCCD-446F-499D-AA2B-FD2B1C37C7DC}">
      <dgm:prSet phldrT="[Text]"/>
      <dgm:spPr/>
      <dgm:t>
        <a:bodyPr/>
        <a:lstStyle/>
        <a:p>
          <a:r>
            <a:rPr lang="sk-SK" dirty="0"/>
            <a:t>Regulujeme ho plynule </a:t>
          </a:r>
        </a:p>
      </dgm:t>
    </dgm:pt>
    <dgm:pt modelId="{1DF874E9-7F9D-4CE5-A2E6-539706EA9368}" type="parTrans" cxnId="{F3FBFDC8-9CD1-4872-B369-89E829369EC5}">
      <dgm:prSet/>
      <dgm:spPr/>
      <dgm:t>
        <a:bodyPr/>
        <a:lstStyle/>
        <a:p>
          <a:endParaRPr lang="sk-SK"/>
        </a:p>
      </dgm:t>
    </dgm:pt>
    <dgm:pt modelId="{96D8EA51-F7A2-43F9-B4AD-99E4BB106285}" type="sibTrans" cxnId="{F3FBFDC8-9CD1-4872-B369-89E829369EC5}">
      <dgm:prSet/>
      <dgm:spPr/>
      <dgm:t>
        <a:bodyPr/>
        <a:lstStyle/>
        <a:p>
          <a:endParaRPr lang="sk-SK"/>
        </a:p>
      </dgm:t>
    </dgm:pt>
    <dgm:pt modelId="{64A40044-3311-445F-91C3-19BEBC2E9353}">
      <dgm:prSet phldrT="[Text]"/>
      <dgm:spPr/>
      <dgm:t>
        <a:bodyPr/>
        <a:lstStyle/>
        <a:p>
          <a:r>
            <a:rPr lang="sk-SK" dirty="0">
              <a:solidFill>
                <a:srgbClr val="EABC7B"/>
              </a:solidFill>
            </a:rPr>
            <a:t>Automatické</a:t>
          </a:r>
        </a:p>
      </dgm:t>
    </dgm:pt>
    <dgm:pt modelId="{9E4949B3-3304-45FB-ADAB-EE77700518A0}" type="sibTrans" cxnId="{728E4376-52D4-4242-9FF0-E139F796EE3E}">
      <dgm:prSet/>
      <dgm:spPr/>
      <dgm:t>
        <a:bodyPr/>
        <a:lstStyle/>
        <a:p>
          <a:endParaRPr lang="sk-SK"/>
        </a:p>
      </dgm:t>
    </dgm:pt>
    <dgm:pt modelId="{BDF5B68F-0C74-4F79-B775-24F775DC20A0}" type="parTrans" cxnId="{728E4376-52D4-4242-9FF0-E139F796EE3E}">
      <dgm:prSet/>
      <dgm:spPr/>
      <dgm:t>
        <a:bodyPr/>
        <a:lstStyle/>
        <a:p>
          <a:endParaRPr lang="sk-SK"/>
        </a:p>
      </dgm:t>
    </dgm:pt>
    <dgm:pt modelId="{F4EC9124-2F8F-4841-B699-98BD672A86CD}">
      <dgm:prSet phldrT="[Text]"/>
      <dgm:spPr/>
      <dgm:t>
        <a:bodyPr/>
        <a:lstStyle/>
        <a:p>
          <a:r>
            <a:rPr lang="sk-SK" dirty="0">
              <a:solidFill>
                <a:schemeClr val="tx1"/>
              </a:solidFill>
            </a:rPr>
            <a:t>Osvetlenie sa samostatne/automaticky reguluje pomocou senzoru citlivého na denné svetlo</a:t>
          </a:r>
        </a:p>
      </dgm:t>
    </dgm:pt>
    <dgm:pt modelId="{642DEEAA-22BA-48CF-A6AE-6329F8B498D4}" type="parTrans" cxnId="{1CD1AC6B-8F1B-413D-A497-49A09BB856BF}">
      <dgm:prSet/>
      <dgm:spPr/>
      <dgm:t>
        <a:bodyPr/>
        <a:lstStyle/>
        <a:p>
          <a:endParaRPr lang="sk-SK"/>
        </a:p>
      </dgm:t>
    </dgm:pt>
    <dgm:pt modelId="{CB4E10FB-3DDB-4B0C-9006-CA8A61ADA298}" type="sibTrans" cxnId="{1CD1AC6B-8F1B-413D-A497-49A09BB856BF}">
      <dgm:prSet/>
      <dgm:spPr/>
      <dgm:t>
        <a:bodyPr/>
        <a:lstStyle/>
        <a:p>
          <a:endParaRPr lang="sk-SK"/>
        </a:p>
      </dgm:t>
    </dgm:pt>
    <dgm:pt modelId="{4D55C0C1-5DE3-44F7-BD6B-3E209B7C6A92}">
      <dgm:prSet phldrT="[Text]"/>
      <dgm:spPr/>
      <dgm:t>
        <a:bodyPr/>
        <a:lstStyle/>
        <a:p>
          <a:r>
            <a:rPr lang="sk-SK" dirty="0">
              <a:solidFill>
                <a:schemeClr val="tx1"/>
              </a:solidFill>
            </a:rPr>
            <a:t>Slabšie denné svetlo- intenzita na zariadení sa zvýši, Silnejšie denné svetlo- intenzita na zariadení sa zníži (deficity sa vykompenzujú)</a:t>
          </a:r>
        </a:p>
      </dgm:t>
    </dgm:pt>
    <dgm:pt modelId="{1E17995B-DBED-4B6F-8727-D75938456249}" type="parTrans" cxnId="{13AAE553-B7ED-46AC-BAB6-6061908B4ECE}">
      <dgm:prSet/>
      <dgm:spPr/>
      <dgm:t>
        <a:bodyPr/>
        <a:lstStyle/>
        <a:p>
          <a:endParaRPr lang="sk-SK"/>
        </a:p>
      </dgm:t>
    </dgm:pt>
    <dgm:pt modelId="{DA552BB5-4644-423F-AD03-10B58BE3B2B7}" type="sibTrans" cxnId="{13AAE553-B7ED-46AC-BAB6-6061908B4ECE}">
      <dgm:prSet/>
      <dgm:spPr/>
      <dgm:t>
        <a:bodyPr/>
        <a:lstStyle/>
        <a:p>
          <a:endParaRPr lang="sk-SK"/>
        </a:p>
      </dgm:t>
    </dgm:pt>
    <dgm:pt modelId="{EA41AF59-2777-4D50-A774-AE4D9D896E8F}">
      <dgm:prSet phldrT="[Text]"/>
      <dgm:spPr/>
      <dgm:t>
        <a:bodyPr/>
        <a:lstStyle/>
        <a:p>
          <a:r>
            <a:rPr lang="sk-SK" dirty="0">
              <a:solidFill>
                <a:schemeClr val="tx1"/>
              </a:solidFill>
            </a:rPr>
            <a:t>Drží určitú vopred nastavenú intenzitu svetla</a:t>
          </a:r>
        </a:p>
      </dgm:t>
    </dgm:pt>
    <dgm:pt modelId="{1AFC5556-E3B0-4ADF-81AC-03EECD424C25}" type="parTrans" cxnId="{D535601E-5D41-4CD6-A737-5ABC290D22A7}">
      <dgm:prSet/>
      <dgm:spPr/>
      <dgm:t>
        <a:bodyPr/>
        <a:lstStyle/>
        <a:p>
          <a:endParaRPr lang="sk-SK"/>
        </a:p>
      </dgm:t>
    </dgm:pt>
    <dgm:pt modelId="{DDF8007F-6BC2-4D12-B7C7-00B2B2B89AF0}" type="sibTrans" cxnId="{D535601E-5D41-4CD6-A737-5ABC290D22A7}">
      <dgm:prSet/>
      <dgm:spPr/>
      <dgm:t>
        <a:bodyPr/>
        <a:lstStyle/>
        <a:p>
          <a:endParaRPr lang="sk-SK"/>
        </a:p>
      </dgm:t>
    </dgm:pt>
    <dgm:pt modelId="{89A253F4-CC5C-403F-8055-A9CDCB314E50}" type="pres">
      <dgm:prSet presAssocID="{F63A73A8-30CF-41A7-BA58-CD0D7BBE8103}" presName="linear" presStyleCnt="0">
        <dgm:presLayoutVars>
          <dgm:dir/>
          <dgm:resizeHandles val="exact"/>
        </dgm:presLayoutVars>
      </dgm:prSet>
      <dgm:spPr/>
    </dgm:pt>
    <dgm:pt modelId="{8735D2CE-E93D-4FBF-B363-01849A71D8FF}" type="pres">
      <dgm:prSet presAssocID="{65ADF5CA-B34D-4CB6-892B-9329E850A4DD}" presName="comp" presStyleCnt="0"/>
      <dgm:spPr/>
    </dgm:pt>
    <dgm:pt modelId="{74DF38E2-C16D-4C5B-B468-03627AFFA72F}" type="pres">
      <dgm:prSet presAssocID="{65ADF5CA-B34D-4CB6-892B-9329E850A4DD}" presName="box" presStyleLbl="node1" presStyleIdx="0" presStyleCnt="6"/>
      <dgm:spPr/>
    </dgm:pt>
    <dgm:pt modelId="{88C95244-4477-464F-9B5F-9DDFC5E0CF74}" type="pres">
      <dgm:prSet presAssocID="{65ADF5CA-B34D-4CB6-892B-9329E850A4DD}" presName="img" presStyleLbl="fgImgPlace1" presStyleIdx="0" presStyleCnt="6"/>
      <dgm:spPr>
        <a:solidFill>
          <a:srgbClr val="EABC7B"/>
        </a:solidFill>
      </dgm:spPr>
    </dgm:pt>
    <dgm:pt modelId="{B19AEB54-B904-40D6-BBFE-61B687696D7B}" type="pres">
      <dgm:prSet presAssocID="{65ADF5CA-B34D-4CB6-892B-9329E850A4DD}" presName="text" presStyleLbl="node1" presStyleIdx="0" presStyleCnt="6">
        <dgm:presLayoutVars>
          <dgm:bulletEnabled val="1"/>
        </dgm:presLayoutVars>
      </dgm:prSet>
      <dgm:spPr/>
    </dgm:pt>
    <dgm:pt modelId="{98F475E4-99F8-4282-8AD1-5F5AE5EC8519}" type="pres">
      <dgm:prSet presAssocID="{EF299BD8-FA75-427E-9B9E-2D7728B29B43}" presName="spacer" presStyleCnt="0"/>
      <dgm:spPr/>
    </dgm:pt>
    <dgm:pt modelId="{1764D09D-120C-4997-BCF7-AFE83F2A0F7B}" type="pres">
      <dgm:prSet presAssocID="{3863A62F-253D-4B18-856B-9BF5FABD7BA3}" presName="comp" presStyleCnt="0"/>
      <dgm:spPr/>
    </dgm:pt>
    <dgm:pt modelId="{657BFBBA-9C96-4E0B-B78E-6D32C2AE4B00}" type="pres">
      <dgm:prSet presAssocID="{3863A62F-253D-4B18-856B-9BF5FABD7BA3}" presName="box" presStyleLbl="node1" presStyleIdx="1" presStyleCnt="6"/>
      <dgm:spPr/>
    </dgm:pt>
    <dgm:pt modelId="{E397F3B1-C9E0-44A6-81B5-1C7CEDD6667D}" type="pres">
      <dgm:prSet presAssocID="{3863A62F-253D-4B18-856B-9BF5FABD7BA3}" presName="img" presStyleLbl="fgImgPlace1" presStyleIdx="1" presStyleCnt="6"/>
      <dgm:spPr>
        <a:solidFill>
          <a:srgbClr val="EABC7B"/>
        </a:solidFill>
      </dgm:spPr>
    </dgm:pt>
    <dgm:pt modelId="{15952AD0-8CE0-46B0-8963-E5476E8F541C}" type="pres">
      <dgm:prSet presAssocID="{3863A62F-253D-4B18-856B-9BF5FABD7BA3}" presName="text" presStyleLbl="node1" presStyleIdx="1" presStyleCnt="6">
        <dgm:presLayoutVars>
          <dgm:bulletEnabled val="1"/>
        </dgm:presLayoutVars>
      </dgm:prSet>
      <dgm:spPr/>
    </dgm:pt>
    <dgm:pt modelId="{E161996A-7BEE-4BDF-BD7C-B2CCEA182C86}" type="pres">
      <dgm:prSet presAssocID="{428592DB-B32A-4BCA-9FA5-800B77B43C69}" presName="spacer" presStyleCnt="0"/>
      <dgm:spPr/>
    </dgm:pt>
    <dgm:pt modelId="{6C8729BA-11F9-451C-A15C-CC092E5BB734}" type="pres">
      <dgm:prSet presAssocID="{86955AA7-7C01-4D00-8333-73438F3B9FB3}" presName="comp" presStyleCnt="0"/>
      <dgm:spPr/>
    </dgm:pt>
    <dgm:pt modelId="{13150FD0-89ED-47DD-BC84-677567E75D87}" type="pres">
      <dgm:prSet presAssocID="{86955AA7-7C01-4D00-8333-73438F3B9FB3}" presName="box" presStyleLbl="node1" presStyleIdx="2" presStyleCnt="6"/>
      <dgm:spPr/>
    </dgm:pt>
    <dgm:pt modelId="{0BF56594-881D-473B-BE20-C99AFFC4D6AA}" type="pres">
      <dgm:prSet presAssocID="{86955AA7-7C01-4D00-8333-73438F3B9FB3}" presName="img" presStyleLbl="fgImgPlace1" presStyleIdx="2" presStyleCnt="6"/>
      <dgm:spPr>
        <a:solidFill>
          <a:srgbClr val="EABC7B"/>
        </a:solidFill>
      </dgm:spPr>
    </dgm:pt>
    <dgm:pt modelId="{59B88F70-DE7A-44E1-83DA-8BB09518A20D}" type="pres">
      <dgm:prSet presAssocID="{86955AA7-7C01-4D00-8333-73438F3B9FB3}" presName="text" presStyleLbl="node1" presStyleIdx="2" presStyleCnt="6">
        <dgm:presLayoutVars>
          <dgm:bulletEnabled val="1"/>
        </dgm:presLayoutVars>
      </dgm:prSet>
      <dgm:spPr/>
    </dgm:pt>
    <dgm:pt modelId="{A87CFC27-61FB-4462-BD13-D35467D12CD5}" type="pres">
      <dgm:prSet presAssocID="{6932099D-5200-4C31-AAF0-C9CE79F43829}" presName="spacer" presStyleCnt="0"/>
      <dgm:spPr/>
    </dgm:pt>
    <dgm:pt modelId="{84BEC61E-1D56-443D-BA92-BF3989A805F6}" type="pres">
      <dgm:prSet presAssocID="{2F81AC6F-7FD4-4D7E-87D2-11CA2684C8D2}" presName="comp" presStyleCnt="0"/>
      <dgm:spPr/>
    </dgm:pt>
    <dgm:pt modelId="{7186EC91-726C-45AB-A05B-0D9DA6C315E5}" type="pres">
      <dgm:prSet presAssocID="{2F81AC6F-7FD4-4D7E-87D2-11CA2684C8D2}" presName="box" presStyleLbl="node1" presStyleIdx="3" presStyleCnt="6"/>
      <dgm:spPr/>
    </dgm:pt>
    <dgm:pt modelId="{A8FE9C88-BE50-4759-AD6F-9B3344CE5BCF}" type="pres">
      <dgm:prSet presAssocID="{2F81AC6F-7FD4-4D7E-87D2-11CA2684C8D2}" presName="img" presStyleLbl="fgImgPlace1" presStyleIdx="3" presStyleCnt="6"/>
      <dgm:spPr>
        <a:solidFill>
          <a:srgbClr val="EABC7B"/>
        </a:solidFill>
      </dgm:spPr>
    </dgm:pt>
    <dgm:pt modelId="{C280FA94-0D6B-481B-A6A4-933A33336D9B}" type="pres">
      <dgm:prSet presAssocID="{2F81AC6F-7FD4-4D7E-87D2-11CA2684C8D2}" presName="text" presStyleLbl="node1" presStyleIdx="3" presStyleCnt="6">
        <dgm:presLayoutVars>
          <dgm:bulletEnabled val="1"/>
        </dgm:presLayoutVars>
      </dgm:prSet>
      <dgm:spPr/>
    </dgm:pt>
    <dgm:pt modelId="{517F5661-1441-478E-9B60-EE14058402A2}" type="pres">
      <dgm:prSet presAssocID="{4ACFED9F-31D9-403C-82F2-4A63673DF5AA}" presName="spacer" presStyleCnt="0"/>
      <dgm:spPr/>
    </dgm:pt>
    <dgm:pt modelId="{74D47056-54D6-4F33-BFA7-4FF256BE2BED}" type="pres">
      <dgm:prSet presAssocID="{03F097FC-2D37-4BAC-AD72-EC0CB89AC5AD}" presName="comp" presStyleCnt="0"/>
      <dgm:spPr/>
    </dgm:pt>
    <dgm:pt modelId="{57A3EAE0-AE3C-4F1D-979C-C92726F95073}" type="pres">
      <dgm:prSet presAssocID="{03F097FC-2D37-4BAC-AD72-EC0CB89AC5AD}" presName="box" presStyleLbl="node1" presStyleIdx="4" presStyleCnt="6"/>
      <dgm:spPr/>
    </dgm:pt>
    <dgm:pt modelId="{FE4A41F8-E9A9-4162-BC08-3496C3EF2F69}" type="pres">
      <dgm:prSet presAssocID="{03F097FC-2D37-4BAC-AD72-EC0CB89AC5AD}" presName="img" presStyleLbl="fgImgPlace1" presStyleIdx="4" presStyleCnt="6"/>
      <dgm:spPr>
        <a:solidFill>
          <a:srgbClr val="EABC7B"/>
        </a:solidFill>
      </dgm:spPr>
    </dgm:pt>
    <dgm:pt modelId="{1332C84B-7F0F-4ED2-9D0B-38F3204AC834}" type="pres">
      <dgm:prSet presAssocID="{03F097FC-2D37-4BAC-AD72-EC0CB89AC5AD}" presName="text" presStyleLbl="node1" presStyleIdx="4" presStyleCnt="6">
        <dgm:presLayoutVars>
          <dgm:bulletEnabled val="1"/>
        </dgm:presLayoutVars>
      </dgm:prSet>
      <dgm:spPr/>
    </dgm:pt>
    <dgm:pt modelId="{B968A092-E209-48C1-839D-AE369F7DE469}" type="pres">
      <dgm:prSet presAssocID="{A8CEBCF0-C84B-4CB4-B2F4-02C8D886E7CE}" presName="spacer" presStyleCnt="0"/>
      <dgm:spPr/>
    </dgm:pt>
    <dgm:pt modelId="{9AA47AE6-34BD-470D-B616-421BBB3CFD43}" type="pres">
      <dgm:prSet presAssocID="{64A40044-3311-445F-91C3-19BEBC2E9353}" presName="comp" presStyleCnt="0"/>
      <dgm:spPr/>
    </dgm:pt>
    <dgm:pt modelId="{DB76207A-1D06-49FA-912F-8C1037F1F2ED}" type="pres">
      <dgm:prSet presAssocID="{64A40044-3311-445F-91C3-19BEBC2E9353}" presName="box" presStyleLbl="node1" presStyleIdx="5" presStyleCnt="6"/>
      <dgm:spPr/>
    </dgm:pt>
    <dgm:pt modelId="{047299B7-15EE-4BB8-82CB-78E0D494582C}" type="pres">
      <dgm:prSet presAssocID="{64A40044-3311-445F-91C3-19BEBC2E9353}" presName="img" presStyleLbl="fgImgPlace1" presStyleIdx="5" presStyleCnt="6"/>
      <dgm:spPr>
        <a:solidFill>
          <a:srgbClr val="EABC7B"/>
        </a:solidFill>
      </dgm:spPr>
    </dgm:pt>
    <dgm:pt modelId="{D8BC8C5D-D205-4F83-BC87-1C0DAAEB864D}" type="pres">
      <dgm:prSet presAssocID="{64A40044-3311-445F-91C3-19BEBC2E9353}" presName="text" presStyleLbl="node1" presStyleIdx="5" presStyleCnt="6">
        <dgm:presLayoutVars>
          <dgm:bulletEnabled val="1"/>
        </dgm:presLayoutVars>
      </dgm:prSet>
      <dgm:spPr/>
    </dgm:pt>
  </dgm:ptLst>
  <dgm:cxnLst>
    <dgm:cxn modelId="{E16EB804-F3B2-44A7-801C-3916B796F12A}" type="presOf" srcId="{535EE224-3076-4539-A8B6-0513B03883CB}" destId="{15952AD0-8CE0-46B0-8963-E5476E8F541C}" srcOrd="1" destOrd="2" presId="urn:microsoft.com/office/officeart/2005/8/layout/vList4"/>
    <dgm:cxn modelId="{1D6D7405-4A5D-4A25-9143-DA258071ACA5}" srcId="{2F81AC6F-7FD4-4D7E-87D2-11CA2684C8D2}" destId="{FA9D679D-812E-4040-B2D3-789A0FC7E053}" srcOrd="1" destOrd="0" parTransId="{2CB07586-0122-42E7-B0FF-D142C0321718}" sibTransId="{DB8B795A-7916-4EC5-A73F-C744B8721717}"/>
    <dgm:cxn modelId="{97739308-79C1-4D83-BEDF-76AD5B812F8D}" type="presOf" srcId="{65ADF5CA-B34D-4CB6-892B-9329E850A4DD}" destId="{B19AEB54-B904-40D6-BBFE-61B687696D7B}" srcOrd="1" destOrd="0" presId="urn:microsoft.com/office/officeart/2005/8/layout/vList4"/>
    <dgm:cxn modelId="{0A59FB0E-306D-47A9-AC76-FEC7A2E9B0A8}" srcId="{86955AA7-7C01-4D00-8333-73438F3B9FB3}" destId="{E0295444-4C95-45D2-B17A-13BDCBC67C8B}" srcOrd="2" destOrd="0" parTransId="{A34F9148-3EC8-40FC-9CAC-77C98B4320A4}" sibTransId="{2B0C4532-8A6A-40D1-98AC-96B1F1C10F77}"/>
    <dgm:cxn modelId="{88B43112-C792-4A5D-8145-F95213FC0B1D}" type="presOf" srcId="{F63A73A8-30CF-41A7-BA58-CD0D7BBE8103}" destId="{89A253F4-CC5C-403F-8055-A9CDCB314E50}" srcOrd="0" destOrd="0" presId="urn:microsoft.com/office/officeart/2005/8/layout/vList4"/>
    <dgm:cxn modelId="{EACEF513-EF34-47C1-A5F9-3C721AC05BD8}" type="presOf" srcId="{9A2A1A1D-EC8B-4CD3-826A-316F8A523DA6}" destId="{74DF38E2-C16D-4C5B-B468-03627AFFA72F}" srcOrd="0" destOrd="3" presId="urn:microsoft.com/office/officeart/2005/8/layout/vList4"/>
    <dgm:cxn modelId="{D535601E-5D41-4CD6-A737-5ABC290D22A7}" srcId="{64A40044-3311-445F-91C3-19BEBC2E9353}" destId="{EA41AF59-2777-4D50-A774-AE4D9D896E8F}" srcOrd="2" destOrd="0" parTransId="{1AFC5556-E3B0-4ADF-81AC-03EECD424C25}" sibTransId="{DDF8007F-6BC2-4D12-B7C7-00B2B2B89AF0}"/>
    <dgm:cxn modelId="{9FB53B25-8E88-44DE-A67C-60DFBE802F8D}" type="presOf" srcId="{FA9D679D-812E-4040-B2D3-789A0FC7E053}" destId="{C280FA94-0D6B-481B-A6A4-933A33336D9B}" srcOrd="1" destOrd="2" presId="urn:microsoft.com/office/officeart/2005/8/layout/vList4"/>
    <dgm:cxn modelId="{89AF372E-F6FF-4801-BF52-265AABCEC62D}" type="presOf" srcId="{86955AA7-7C01-4D00-8333-73438F3B9FB3}" destId="{59B88F70-DE7A-44E1-83DA-8BB09518A20D}" srcOrd="1" destOrd="0" presId="urn:microsoft.com/office/officeart/2005/8/layout/vList4"/>
    <dgm:cxn modelId="{A7E9B02E-FB13-49A5-824E-DD7826B0995A}" srcId="{03F097FC-2D37-4BAC-AD72-EC0CB89AC5AD}" destId="{9D00C86C-3AA9-48E8-9226-E88CBB8D8DC3}" srcOrd="1" destOrd="0" parTransId="{40D441F4-56BD-4726-8D6B-0FC59C51CA56}" sibTransId="{314BD478-C010-45F6-9E0D-D48C6C481241}"/>
    <dgm:cxn modelId="{98745734-D504-49D0-964E-A284C1A6D17A}" type="presOf" srcId="{9A2A1A1D-EC8B-4CD3-826A-316F8A523DA6}" destId="{B19AEB54-B904-40D6-BBFE-61B687696D7B}" srcOrd="1" destOrd="3" presId="urn:microsoft.com/office/officeart/2005/8/layout/vList4"/>
    <dgm:cxn modelId="{A9D2E25C-EFE3-404B-98DA-B3345884BB91}" type="presOf" srcId="{FA9D679D-812E-4040-B2D3-789A0FC7E053}" destId="{7186EC91-726C-45AB-A05B-0D9DA6C315E5}" srcOrd="0" destOrd="2" presId="urn:microsoft.com/office/officeart/2005/8/layout/vList4"/>
    <dgm:cxn modelId="{864F5B5E-F698-489D-BFB4-589D8EE6A549}" type="presOf" srcId="{EA41AF59-2777-4D50-A774-AE4D9D896E8F}" destId="{D8BC8C5D-D205-4F83-BC87-1C0DAAEB864D}" srcOrd="1" destOrd="3" presId="urn:microsoft.com/office/officeart/2005/8/layout/vList4"/>
    <dgm:cxn modelId="{C1BCCE5E-5F9D-49B5-8098-704DB706C02C}" srcId="{2F81AC6F-7FD4-4D7E-87D2-11CA2684C8D2}" destId="{719D29CE-C09F-4265-976A-D48E847AD19A}" srcOrd="0" destOrd="0" parTransId="{B4BFA84C-DC64-43C0-9703-D63108A1009B}" sibTransId="{2B08E968-53CB-4D91-84FF-CFCC58152289}"/>
    <dgm:cxn modelId="{B0D0F15E-77AF-4F20-9B8D-35C2989C7A34}" type="presOf" srcId="{5F7576D6-10C7-478D-A79C-3C887CE6F62C}" destId="{57A3EAE0-AE3C-4F1D-979C-C92726F95073}" srcOrd="0" destOrd="1" presId="urn:microsoft.com/office/officeart/2005/8/layout/vList4"/>
    <dgm:cxn modelId="{E16B8264-3201-4477-9C1C-BB60310F6FF9}" type="presOf" srcId="{0041650B-0219-44F9-B20C-4E04790D8103}" destId="{B19AEB54-B904-40D6-BBFE-61B687696D7B}" srcOrd="1" destOrd="1" presId="urn:microsoft.com/office/officeart/2005/8/layout/vList4"/>
    <dgm:cxn modelId="{2FACD645-3D1A-4670-9F02-B935C34E16C6}" type="presOf" srcId="{719D29CE-C09F-4265-976A-D48E847AD19A}" destId="{C280FA94-0D6B-481B-A6A4-933A33336D9B}" srcOrd="1" destOrd="1" presId="urn:microsoft.com/office/officeart/2005/8/layout/vList4"/>
    <dgm:cxn modelId="{98E24A67-98A1-45C1-A884-833C53091C84}" type="presOf" srcId="{EA41AF59-2777-4D50-A774-AE4D9D896E8F}" destId="{DB76207A-1D06-49FA-912F-8C1037F1F2ED}" srcOrd="0" destOrd="3" presId="urn:microsoft.com/office/officeart/2005/8/layout/vList4"/>
    <dgm:cxn modelId="{A97F8D67-0760-45E9-A9AC-A5545EC822FC}" type="presOf" srcId="{4D55C0C1-5DE3-44F7-BD6B-3E209B7C6A92}" destId="{DB76207A-1D06-49FA-912F-8C1037F1F2ED}" srcOrd="0" destOrd="2" presId="urn:microsoft.com/office/officeart/2005/8/layout/vList4"/>
    <dgm:cxn modelId="{2ECC7E69-83DF-46CD-BBFD-251C7603DFF3}" type="presOf" srcId="{85076C96-6D12-4514-B8D8-F74AC6870FE6}" destId="{74DF38E2-C16D-4C5B-B468-03627AFFA72F}" srcOrd="0" destOrd="2" presId="urn:microsoft.com/office/officeart/2005/8/layout/vList4"/>
    <dgm:cxn modelId="{1CD1AC6B-8F1B-413D-A497-49A09BB856BF}" srcId="{64A40044-3311-445F-91C3-19BEBC2E9353}" destId="{F4EC9124-2F8F-4841-B699-98BD672A86CD}" srcOrd="0" destOrd="0" parTransId="{642DEEAA-22BA-48CF-A6AE-6329F8B498D4}" sibTransId="{CB4E10FB-3DDB-4B0C-9006-CA8A61ADA298}"/>
    <dgm:cxn modelId="{AB4FE56B-CCB1-40B6-91E9-1FB1E21314DE}" type="presOf" srcId="{E0295444-4C95-45D2-B17A-13BDCBC67C8B}" destId="{59B88F70-DE7A-44E1-83DA-8BB09518A20D}" srcOrd="1" destOrd="3" presId="urn:microsoft.com/office/officeart/2005/8/layout/vList4"/>
    <dgm:cxn modelId="{27FB676D-74BD-4DA0-86C8-FF561F700A90}" type="presOf" srcId="{9935DCCD-446F-499D-AA2B-FD2B1C37C7DC}" destId="{C280FA94-0D6B-481B-A6A4-933A33336D9B}" srcOrd="1" destOrd="3" presId="urn:microsoft.com/office/officeart/2005/8/layout/vList4"/>
    <dgm:cxn modelId="{A2F2286E-2B0F-4109-8752-4E779DC75CA2}" type="presOf" srcId="{9D00C86C-3AA9-48E8-9226-E88CBB8D8DC3}" destId="{1332C84B-7F0F-4ED2-9D0B-38F3204AC834}" srcOrd="1" destOrd="2" presId="urn:microsoft.com/office/officeart/2005/8/layout/vList4"/>
    <dgm:cxn modelId="{8BE10A72-E829-4130-98E2-0254B340CBEE}" type="presOf" srcId="{F4EC9124-2F8F-4841-B699-98BD672A86CD}" destId="{D8BC8C5D-D205-4F83-BC87-1C0DAAEB864D}" srcOrd="1" destOrd="1" presId="urn:microsoft.com/office/officeart/2005/8/layout/vList4"/>
    <dgm:cxn modelId="{B0B53072-4F2B-4B67-B32C-A96A8B054F6F}" type="presOf" srcId="{85076C96-6D12-4514-B8D8-F74AC6870FE6}" destId="{B19AEB54-B904-40D6-BBFE-61B687696D7B}" srcOrd="1" destOrd="2" presId="urn:microsoft.com/office/officeart/2005/8/layout/vList4"/>
    <dgm:cxn modelId="{13AAE553-B7ED-46AC-BAB6-6061908B4ECE}" srcId="{64A40044-3311-445F-91C3-19BEBC2E9353}" destId="{4D55C0C1-5DE3-44F7-BD6B-3E209B7C6A92}" srcOrd="1" destOrd="0" parTransId="{1E17995B-DBED-4B6F-8727-D75938456249}" sibTransId="{DA552BB5-4644-423F-AD03-10B58BE3B2B7}"/>
    <dgm:cxn modelId="{A2702F55-2EF8-4986-B63A-76766749896E}" type="presOf" srcId="{5F7576D6-10C7-478D-A79C-3C887CE6F62C}" destId="{1332C84B-7F0F-4ED2-9D0B-38F3204AC834}" srcOrd="1" destOrd="1" presId="urn:microsoft.com/office/officeart/2005/8/layout/vList4"/>
    <dgm:cxn modelId="{7D486356-7FA5-49D9-933C-D041BE9DB3D1}" type="presOf" srcId="{4D55C0C1-5DE3-44F7-BD6B-3E209B7C6A92}" destId="{D8BC8C5D-D205-4F83-BC87-1C0DAAEB864D}" srcOrd="1" destOrd="2" presId="urn:microsoft.com/office/officeart/2005/8/layout/vList4"/>
    <dgm:cxn modelId="{728E4376-52D4-4242-9FF0-E139F796EE3E}" srcId="{F63A73A8-30CF-41A7-BA58-CD0D7BBE8103}" destId="{64A40044-3311-445F-91C3-19BEBC2E9353}" srcOrd="5" destOrd="0" parTransId="{BDF5B68F-0C74-4F79-B775-24F775DC20A0}" sibTransId="{9E4949B3-3304-45FB-ADAB-EE77700518A0}"/>
    <dgm:cxn modelId="{CC685756-6455-46F4-9601-BE4CF4646DD7}" type="presOf" srcId="{B4E2573F-2368-4F40-8B09-478A79303F36}" destId="{59B88F70-DE7A-44E1-83DA-8BB09518A20D}" srcOrd="1" destOrd="2" presId="urn:microsoft.com/office/officeart/2005/8/layout/vList4"/>
    <dgm:cxn modelId="{D330D076-E680-445F-A193-6F48CD8265C9}" type="presOf" srcId="{F4EC9124-2F8F-4841-B699-98BD672A86CD}" destId="{DB76207A-1D06-49FA-912F-8C1037F1F2ED}" srcOrd="0" destOrd="1" presId="urn:microsoft.com/office/officeart/2005/8/layout/vList4"/>
    <dgm:cxn modelId="{D78B125A-6D5E-4C99-80B3-32AB205DD250}" type="presOf" srcId="{82E7D28C-BBC6-4826-9898-912C26DFE548}" destId="{59B88F70-DE7A-44E1-83DA-8BB09518A20D}" srcOrd="1" destOrd="1" presId="urn:microsoft.com/office/officeart/2005/8/layout/vList4"/>
    <dgm:cxn modelId="{43D21B7C-C3D8-4480-A701-94C4FEBAB4B0}" srcId="{3863A62F-253D-4B18-856B-9BF5FABD7BA3}" destId="{535EE224-3076-4539-A8B6-0513B03883CB}" srcOrd="1" destOrd="0" parTransId="{702403B5-AFAA-43BD-99C3-D6C5D5AF4CD9}" sibTransId="{BC56DA5B-023E-4058-9CBC-A153C16EEC26}"/>
    <dgm:cxn modelId="{09C51D7E-E69B-4676-9008-4CA318135D46}" srcId="{86955AA7-7C01-4D00-8333-73438F3B9FB3}" destId="{B4E2573F-2368-4F40-8B09-478A79303F36}" srcOrd="1" destOrd="0" parTransId="{518F1143-A8CA-420C-9109-901032C9D5B1}" sibTransId="{94B85DD0-C8A7-408D-A616-367991BE3D22}"/>
    <dgm:cxn modelId="{67C25483-9B3E-488D-9FC7-F2F83C0DB589}" type="presOf" srcId="{2F81AC6F-7FD4-4D7E-87D2-11CA2684C8D2}" destId="{7186EC91-726C-45AB-A05B-0D9DA6C315E5}" srcOrd="0" destOrd="0" presId="urn:microsoft.com/office/officeart/2005/8/layout/vList4"/>
    <dgm:cxn modelId="{106A6285-1A89-4E28-A48B-B80E105F3444}" srcId="{F63A73A8-30CF-41A7-BA58-CD0D7BBE8103}" destId="{2F81AC6F-7FD4-4D7E-87D2-11CA2684C8D2}" srcOrd="3" destOrd="0" parTransId="{09241CD9-7EF5-4EB1-95AE-9D11D78C16A0}" sibTransId="{4ACFED9F-31D9-403C-82F2-4A63673DF5AA}"/>
    <dgm:cxn modelId="{1133F085-2542-458C-9451-5A433BEE8F0B}" type="presOf" srcId="{0B1CEF01-A267-410C-A6E3-967E4DE45353}" destId="{657BFBBA-9C96-4E0B-B78E-6D32C2AE4B00}" srcOrd="0" destOrd="3" presId="urn:microsoft.com/office/officeart/2005/8/layout/vList4"/>
    <dgm:cxn modelId="{352D028A-327E-423F-BEB4-52FD557FF29D}" srcId="{65ADF5CA-B34D-4CB6-892B-9329E850A4DD}" destId="{85076C96-6D12-4514-B8D8-F74AC6870FE6}" srcOrd="1" destOrd="0" parTransId="{EECB2A16-E8AB-4B48-ACF8-B0D3D25A9920}" sibTransId="{D19B2834-0E4C-46BB-BA51-4D4F1D37A5C7}"/>
    <dgm:cxn modelId="{675A1995-B7C1-4BE6-BFA4-D2A70A1FC2F1}" type="presOf" srcId="{9D00C86C-3AA9-48E8-9226-E88CBB8D8DC3}" destId="{57A3EAE0-AE3C-4F1D-979C-C92726F95073}" srcOrd="0" destOrd="2" presId="urn:microsoft.com/office/officeart/2005/8/layout/vList4"/>
    <dgm:cxn modelId="{EE4D7D96-232E-49A8-B451-C9DBA5A55C30}" srcId="{3863A62F-253D-4B18-856B-9BF5FABD7BA3}" destId="{495E1A11-E9B3-4D12-8EEF-A87F4F2A4348}" srcOrd="0" destOrd="0" parTransId="{74759AA4-B14F-4D1E-B450-47B1D1CFCE4C}" sibTransId="{F14DEBEE-4991-4735-AB41-AC080A28D518}"/>
    <dgm:cxn modelId="{6432B396-A7F5-458B-9A0F-DCBB05563932}" type="presOf" srcId="{3863A62F-253D-4B18-856B-9BF5FABD7BA3}" destId="{657BFBBA-9C96-4E0B-B78E-6D32C2AE4B00}" srcOrd="0" destOrd="0" presId="urn:microsoft.com/office/officeart/2005/8/layout/vList4"/>
    <dgm:cxn modelId="{00638397-D873-4E1E-98B5-919F11E92507}" type="presOf" srcId="{03F097FC-2D37-4BAC-AD72-EC0CB89AC5AD}" destId="{1332C84B-7F0F-4ED2-9D0B-38F3204AC834}" srcOrd="1" destOrd="0" presId="urn:microsoft.com/office/officeart/2005/8/layout/vList4"/>
    <dgm:cxn modelId="{15DCA797-C48F-400D-B226-81C45D0E8235}" srcId="{3863A62F-253D-4B18-856B-9BF5FABD7BA3}" destId="{0B1CEF01-A267-410C-A6E3-967E4DE45353}" srcOrd="2" destOrd="0" parTransId="{0CFE6E84-DEC2-4355-B779-9BB3E1F31DC6}" sibTransId="{70A73DB8-8846-44D0-A496-C4C1298205CE}"/>
    <dgm:cxn modelId="{164A0A9D-F66B-4980-BB60-126596E0F3EE}" type="presOf" srcId="{82E7D28C-BBC6-4826-9898-912C26DFE548}" destId="{13150FD0-89ED-47DD-BC84-677567E75D87}" srcOrd="0" destOrd="1" presId="urn:microsoft.com/office/officeart/2005/8/layout/vList4"/>
    <dgm:cxn modelId="{EA2C13A0-9157-408C-989F-E5FB9E5EA87B}" srcId="{F63A73A8-30CF-41A7-BA58-CD0D7BBE8103}" destId="{65ADF5CA-B34D-4CB6-892B-9329E850A4DD}" srcOrd="0" destOrd="0" parTransId="{F97895B8-5BF7-48D6-97B6-B423B1F345E1}" sibTransId="{EF299BD8-FA75-427E-9B9E-2D7728B29B43}"/>
    <dgm:cxn modelId="{4FD726A0-2E01-4C22-A508-9EA517DC46D3}" type="presOf" srcId="{0B1CEF01-A267-410C-A6E3-967E4DE45353}" destId="{15952AD0-8CE0-46B0-8963-E5476E8F541C}" srcOrd="1" destOrd="3" presId="urn:microsoft.com/office/officeart/2005/8/layout/vList4"/>
    <dgm:cxn modelId="{38F8C0A5-7AC7-4F72-8F48-C8B1C72E72D5}" type="presOf" srcId="{03F097FC-2D37-4BAC-AD72-EC0CB89AC5AD}" destId="{57A3EAE0-AE3C-4F1D-979C-C92726F95073}" srcOrd="0" destOrd="0" presId="urn:microsoft.com/office/officeart/2005/8/layout/vList4"/>
    <dgm:cxn modelId="{171247AE-9762-417F-B6BD-6DA7FA3AEFD5}" type="presOf" srcId="{0041650B-0219-44F9-B20C-4E04790D8103}" destId="{74DF38E2-C16D-4C5B-B468-03627AFFA72F}" srcOrd="0" destOrd="1" presId="urn:microsoft.com/office/officeart/2005/8/layout/vList4"/>
    <dgm:cxn modelId="{1009D0B0-002D-4EAA-B455-378EFD2601FA}" srcId="{F63A73A8-30CF-41A7-BA58-CD0D7BBE8103}" destId="{03F097FC-2D37-4BAC-AD72-EC0CB89AC5AD}" srcOrd="4" destOrd="0" parTransId="{92AAB9D3-93A8-4C16-B1DE-5EF6B5DB0184}" sibTransId="{A8CEBCF0-C84B-4CB4-B2F4-02C8D886E7CE}"/>
    <dgm:cxn modelId="{EF3887B3-A200-4847-AFBD-42B2C5A231EA}" srcId="{65ADF5CA-B34D-4CB6-892B-9329E850A4DD}" destId="{9A2A1A1D-EC8B-4CD3-826A-316F8A523DA6}" srcOrd="2" destOrd="0" parTransId="{DCD450E4-5884-488D-BF8E-655B16C361C5}" sibTransId="{0FBE4013-D67E-4045-8D84-17BE42B4E5A0}"/>
    <dgm:cxn modelId="{3DA8F2B4-9B84-4A77-B29B-3D4D6335F107}" type="presOf" srcId="{9935DCCD-446F-499D-AA2B-FD2B1C37C7DC}" destId="{7186EC91-726C-45AB-A05B-0D9DA6C315E5}" srcOrd="0" destOrd="3" presId="urn:microsoft.com/office/officeart/2005/8/layout/vList4"/>
    <dgm:cxn modelId="{EE31C3B6-B759-434C-97C3-D6BA9F8E9B93}" type="presOf" srcId="{495E1A11-E9B3-4D12-8EEF-A87F4F2A4348}" destId="{15952AD0-8CE0-46B0-8963-E5476E8F541C}" srcOrd="1" destOrd="1" presId="urn:microsoft.com/office/officeart/2005/8/layout/vList4"/>
    <dgm:cxn modelId="{5F8928BC-DF5F-4665-9978-FEC9AC1B35B6}" type="presOf" srcId="{B4E2573F-2368-4F40-8B09-478A79303F36}" destId="{13150FD0-89ED-47DD-BC84-677567E75D87}" srcOrd="0" destOrd="2" presId="urn:microsoft.com/office/officeart/2005/8/layout/vList4"/>
    <dgm:cxn modelId="{2CA781C1-B274-491E-B7EF-D61310EE009B}" srcId="{86955AA7-7C01-4D00-8333-73438F3B9FB3}" destId="{82E7D28C-BBC6-4826-9898-912C26DFE548}" srcOrd="0" destOrd="0" parTransId="{2F2B83D2-5242-4BDE-B99B-0CE6682F6114}" sibTransId="{2B4A0743-A2AF-469E-81B6-6BE5787883A6}"/>
    <dgm:cxn modelId="{06F53DC2-2DFA-4A87-B80D-69105C05B146}" type="presOf" srcId="{E0295444-4C95-45D2-B17A-13BDCBC67C8B}" destId="{13150FD0-89ED-47DD-BC84-677567E75D87}" srcOrd="0" destOrd="3" presId="urn:microsoft.com/office/officeart/2005/8/layout/vList4"/>
    <dgm:cxn modelId="{F3FBFDC8-9CD1-4872-B369-89E829369EC5}" srcId="{2F81AC6F-7FD4-4D7E-87D2-11CA2684C8D2}" destId="{9935DCCD-446F-499D-AA2B-FD2B1C37C7DC}" srcOrd="2" destOrd="0" parTransId="{1DF874E9-7F9D-4CE5-A2E6-539706EA9368}" sibTransId="{96D8EA51-F7A2-43F9-B4AD-99E4BB106285}"/>
    <dgm:cxn modelId="{1BD34EC9-AE6B-4063-B289-31040F292C4D}" type="presOf" srcId="{495E1A11-E9B3-4D12-8EEF-A87F4F2A4348}" destId="{657BFBBA-9C96-4E0B-B78E-6D32C2AE4B00}" srcOrd="0" destOrd="1" presId="urn:microsoft.com/office/officeart/2005/8/layout/vList4"/>
    <dgm:cxn modelId="{966C55CB-103D-41E8-9EC2-D1C4ECEEA97C}" type="presOf" srcId="{64A40044-3311-445F-91C3-19BEBC2E9353}" destId="{DB76207A-1D06-49FA-912F-8C1037F1F2ED}" srcOrd="0" destOrd="0" presId="urn:microsoft.com/office/officeart/2005/8/layout/vList4"/>
    <dgm:cxn modelId="{A67DD4D6-EF07-4715-939A-6F5565752B43}" type="presOf" srcId="{65ADF5CA-B34D-4CB6-892B-9329E850A4DD}" destId="{74DF38E2-C16D-4C5B-B468-03627AFFA72F}" srcOrd="0" destOrd="0" presId="urn:microsoft.com/office/officeart/2005/8/layout/vList4"/>
    <dgm:cxn modelId="{071794D8-C77B-44BD-B9A9-A63FFF1C3E15}" srcId="{F63A73A8-30CF-41A7-BA58-CD0D7BBE8103}" destId="{86955AA7-7C01-4D00-8333-73438F3B9FB3}" srcOrd="2" destOrd="0" parTransId="{C8E74853-9972-46DA-ACF1-40EED2A0211B}" sibTransId="{6932099D-5200-4C31-AAF0-C9CE79F43829}"/>
    <dgm:cxn modelId="{961D38D9-4B80-4C7F-8A1B-098A35A0624A}" type="presOf" srcId="{3863A62F-253D-4B18-856B-9BF5FABD7BA3}" destId="{15952AD0-8CE0-46B0-8963-E5476E8F541C}" srcOrd="1" destOrd="0" presId="urn:microsoft.com/office/officeart/2005/8/layout/vList4"/>
    <dgm:cxn modelId="{BD21F0E1-B8E5-4392-9E2B-165F161FA696}" type="presOf" srcId="{535EE224-3076-4539-A8B6-0513B03883CB}" destId="{657BFBBA-9C96-4E0B-B78E-6D32C2AE4B00}" srcOrd="0" destOrd="2" presId="urn:microsoft.com/office/officeart/2005/8/layout/vList4"/>
    <dgm:cxn modelId="{FF1041E3-7078-4981-B3E3-D32AB70C27C7}" srcId="{65ADF5CA-B34D-4CB6-892B-9329E850A4DD}" destId="{0041650B-0219-44F9-B20C-4E04790D8103}" srcOrd="0" destOrd="0" parTransId="{F304A2DE-0FDA-4878-BE07-C9C72FB051A9}" sibTransId="{F8A3AACB-B77C-4CFB-B73F-A00D5668179C}"/>
    <dgm:cxn modelId="{384021E7-6693-4429-ACE3-A653FD9591AE}" type="presOf" srcId="{86955AA7-7C01-4D00-8333-73438F3B9FB3}" destId="{13150FD0-89ED-47DD-BC84-677567E75D87}" srcOrd="0" destOrd="0" presId="urn:microsoft.com/office/officeart/2005/8/layout/vList4"/>
    <dgm:cxn modelId="{794525EB-E1F4-4D3B-8029-E992F84F0C39}" type="presOf" srcId="{719D29CE-C09F-4265-976A-D48E847AD19A}" destId="{7186EC91-726C-45AB-A05B-0D9DA6C315E5}" srcOrd="0" destOrd="1" presId="urn:microsoft.com/office/officeart/2005/8/layout/vList4"/>
    <dgm:cxn modelId="{F85971EF-BB7F-4789-9765-8E22604C2D1C}" type="presOf" srcId="{64A40044-3311-445F-91C3-19BEBC2E9353}" destId="{D8BC8C5D-D205-4F83-BC87-1C0DAAEB864D}" srcOrd="1" destOrd="0" presId="urn:microsoft.com/office/officeart/2005/8/layout/vList4"/>
    <dgm:cxn modelId="{C8F5FFF8-2F8D-43C8-B553-3A351E3ACFE6}" type="presOf" srcId="{2F81AC6F-7FD4-4D7E-87D2-11CA2684C8D2}" destId="{C280FA94-0D6B-481B-A6A4-933A33336D9B}" srcOrd="1" destOrd="0" presId="urn:microsoft.com/office/officeart/2005/8/layout/vList4"/>
    <dgm:cxn modelId="{737BE2FE-FB3A-4D8C-B683-4F7065F9ED8C}" srcId="{F63A73A8-30CF-41A7-BA58-CD0D7BBE8103}" destId="{3863A62F-253D-4B18-856B-9BF5FABD7BA3}" srcOrd="1" destOrd="0" parTransId="{081DCE91-8F65-4613-AE7F-A8ADE40EEA58}" sibTransId="{428592DB-B32A-4BCA-9FA5-800B77B43C69}"/>
    <dgm:cxn modelId="{667A32FF-97B7-460B-B25E-4FCEA7A31047}" srcId="{03F097FC-2D37-4BAC-AD72-EC0CB89AC5AD}" destId="{5F7576D6-10C7-478D-A79C-3C887CE6F62C}" srcOrd="0" destOrd="0" parTransId="{8698E958-AB1A-4452-B4C6-1C6B918B9D0D}" sibTransId="{3115FD94-FE85-4691-B098-7A3335C0FA00}"/>
    <dgm:cxn modelId="{B814BAC5-3D34-4834-ABD9-E15A8AC3F72A}" type="presParOf" srcId="{89A253F4-CC5C-403F-8055-A9CDCB314E50}" destId="{8735D2CE-E93D-4FBF-B363-01849A71D8FF}" srcOrd="0" destOrd="0" presId="urn:microsoft.com/office/officeart/2005/8/layout/vList4"/>
    <dgm:cxn modelId="{6C0315D9-01DC-4E00-BB02-CEAC4A6066DE}" type="presParOf" srcId="{8735D2CE-E93D-4FBF-B363-01849A71D8FF}" destId="{74DF38E2-C16D-4C5B-B468-03627AFFA72F}" srcOrd="0" destOrd="0" presId="urn:microsoft.com/office/officeart/2005/8/layout/vList4"/>
    <dgm:cxn modelId="{706A22A0-55A6-4F14-8733-007C6DEA861B}" type="presParOf" srcId="{8735D2CE-E93D-4FBF-B363-01849A71D8FF}" destId="{88C95244-4477-464F-9B5F-9DDFC5E0CF74}" srcOrd="1" destOrd="0" presId="urn:microsoft.com/office/officeart/2005/8/layout/vList4"/>
    <dgm:cxn modelId="{FBC6E012-1281-47FE-942A-9BF2C6C88E90}" type="presParOf" srcId="{8735D2CE-E93D-4FBF-B363-01849A71D8FF}" destId="{B19AEB54-B904-40D6-BBFE-61B687696D7B}" srcOrd="2" destOrd="0" presId="urn:microsoft.com/office/officeart/2005/8/layout/vList4"/>
    <dgm:cxn modelId="{303FBE67-049A-4D19-9FD6-46D224D7BBD1}" type="presParOf" srcId="{89A253F4-CC5C-403F-8055-A9CDCB314E50}" destId="{98F475E4-99F8-4282-8AD1-5F5AE5EC8519}" srcOrd="1" destOrd="0" presId="urn:microsoft.com/office/officeart/2005/8/layout/vList4"/>
    <dgm:cxn modelId="{1C081A6A-0CEC-4066-ADE7-93D7FC557347}" type="presParOf" srcId="{89A253F4-CC5C-403F-8055-A9CDCB314E50}" destId="{1764D09D-120C-4997-BCF7-AFE83F2A0F7B}" srcOrd="2" destOrd="0" presId="urn:microsoft.com/office/officeart/2005/8/layout/vList4"/>
    <dgm:cxn modelId="{E6F96106-6C60-4E18-B2EC-B751F24EF621}" type="presParOf" srcId="{1764D09D-120C-4997-BCF7-AFE83F2A0F7B}" destId="{657BFBBA-9C96-4E0B-B78E-6D32C2AE4B00}" srcOrd="0" destOrd="0" presId="urn:microsoft.com/office/officeart/2005/8/layout/vList4"/>
    <dgm:cxn modelId="{EB23AD65-3451-4D74-9385-84C3B3E25E0E}" type="presParOf" srcId="{1764D09D-120C-4997-BCF7-AFE83F2A0F7B}" destId="{E397F3B1-C9E0-44A6-81B5-1C7CEDD6667D}" srcOrd="1" destOrd="0" presId="urn:microsoft.com/office/officeart/2005/8/layout/vList4"/>
    <dgm:cxn modelId="{3135979C-7299-4E20-8954-E5B59046999B}" type="presParOf" srcId="{1764D09D-120C-4997-BCF7-AFE83F2A0F7B}" destId="{15952AD0-8CE0-46B0-8963-E5476E8F541C}" srcOrd="2" destOrd="0" presId="urn:microsoft.com/office/officeart/2005/8/layout/vList4"/>
    <dgm:cxn modelId="{53CF2945-43B8-4F83-A14C-66E943950E7D}" type="presParOf" srcId="{89A253F4-CC5C-403F-8055-A9CDCB314E50}" destId="{E161996A-7BEE-4BDF-BD7C-B2CCEA182C86}" srcOrd="3" destOrd="0" presId="urn:microsoft.com/office/officeart/2005/8/layout/vList4"/>
    <dgm:cxn modelId="{52EC0DF7-2613-4F13-B67C-B14AEB39B263}" type="presParOf" srcId="{89A253F4-CC5C-403F-8055-A9CDCB314E50}" destId="{6C8729BA-11F9-451C-A15C-CC092E5BB734}" srcOrd="4" destOrd="0" presId="urn:microsoft.com/office/officeart/2005/8/layout/vList4"/>
    <dgm:cxn modelId="{B4399224-BBB1-45A8-B08F-52AB709DE5BC}" type="presParOf" srcId="{6C8729BA-11F9-451C-A15C-CC092E5BB734}" destId="{13150FD0-89ED-47DD-BC84-677567E75D87}" srcOrd="0" destOrd="0" presId="urn:microsoft.com/office/officeart/2005/8/layout/vList4"/>
    <dgm:cxn modelId="{BE84B514-D8FC-4964-8C5A-20BA4A0365AA}" type="presParOf" srcId="{6C8729BA-11F9-451C-A15C-CC092E5BB734}" destId="{0BF56594-881D-473B-BE20-C99AFFC4D6AA}" srcOrd="1" destOrd="0" presId="urn:microsoft.com/office/officeart/2005/8/layout/vList4"/>
    <dgm:cxn modelId="{24FAC085-11CF-4D23-94C9-19DE4E9E174D}" type="presParOf" srcId="{6C8729BA-11F9-451C-A15C-CC092E5BB734}" destId="{59B88F70-DE7A-44E1-83DA-8BB09518A20D}" srcOrd="2" destOrd="0" presId="urn:microsoft.com/office/officeart/2005/8/layout/vList4"/>
    <dgm:cxn modelId="{4F525A77-5E15-46DC-B0A7-A80BB4BD55C7}" type="presParOf" srcId="{89A253F4-CC5C-403F-8055-A9CDCB314E50}" destId="{A87CFC27-61FB-4462-BD13-D35467D12CD5}" srcOrd="5" destOrd="0" presId="urn:microsoft.com/office/officeart/2005/8/layout/vList4"/>
    <dgm:cxn modelId="{CB23CD7D-EB80-4D0A-8A35-CD4D53F715BF}" type="presParOf" srcId="{89A253F4-CC5C-403F-8055-A9CDCB314E50}" destId="{84BEC61E-1D56-443D-BA92-BF3989A805F6}" srcOrd="6" destOrd="0" presId="urn:microsoft.com/office/officeart/2005/8/layout/vList4"/>
    <dgm:cxn modelId="{1C7344CA-F1A0-47C6-B280-CA6E03958479}" type="presParOf" srcId="{84BEC61E-1D56-443D-BA92-BF3989A805F6}" destId="{7186EC91-726C-45AB-A05B-0D9DA6C315E5}" srcOrd="0" destOrd="0" presId="urn:microsoft.com/office/officeart/2005/8/layout/vList4"/>
    <dgm:cxn modelId="{2A35757A-8164-494B-A6EC-5B585047CB60}" type="presParOf" srcId="{84BEC61E-1D56-443D-BA92-BF3989A805F6}" destId="{A8FE9C88-BE50-4759-AD6F-9B3344CE5BCF}" srcOrd="1" destOrd="0" presId="urn:microsoft.com/office/officeart/2005/8/layout/vList4"/>
    <dgm:cxn modelId="{06D8ED43-218E-499F-8314-8F13C848A268}" type="presParOf" srcId="{84BEC61E-1D56-443D-BA92-BF3989A805F6}" destId="{C280FA94-0D6B-481B-A6A4-933A33336D9B}" srcOrd="2" destOrd="0" presId="urn:microsoft.com/office/officeart/2005/8/layout/vList4"/>
    <dgm:cxn modelId="{EC9FCC5B-6D5D-4FFC-ADBB-AAD57F1EEE47}" type="presParOf" srcId="{89A253F4-CC5C-403F-8055-A9CDCB314E50}" destId="{517F5661-1441-478E-9B60-EE14058402A2}" srcOrd="7" destOrd="0" presId="urn:microsoft.com/office/officeart/2005/8/layout/vList4"/>
    <dgm:cxn modelId="{1A99B3B5-9855-43E9-91F5-7CE79B45AA9B}" type="presParOf" srcId="{89A253F4-CC5C-403F-8055-A9CDCB314E50}" destId="{74D47056-54D6-4F33-BFA7-4FF256BE2BED}" srcOrd="8" destOrd="0" presId="urn:microsoft.com/office/officeart/2005/8/layout/vList4"/>
    <dgm:cxn modelId="{C63F8C1B-3B62-44E0-8BA3-94E9494EBD4A}" type="presParOf" srcId="{74D47056-54D6-4F33-BFA7-4FF256BE2BED}" destId="{57A3EAE0-AE3C-4F1D-979C-C92726F95073}" srcOrd="0" destOrd="0" presId="urn:microsoft.com/office/officeart/2005/8/layout/vList4"/>
    <dgm:cxn modelId="{6A7078B4-797B-4D31-9D7A-47944B550B16}" type="presParOf" srcId="{74D47056-54D6-4F33-BFA7-4FF256BE2BED}" destId="{FE4A41F8-E9A9-4162-BC08-3496C3EF2F69}" srcOrd="1" destOrd="0" presId="urn:microsoft.com/office/officeart/2005/8/layout/vList4"/>
    <dgm:cxn modelId="{05D922C6-DC0F-469D-A4A9-77DCD9928D4B}" type="presParOf" srcId="{74D47056-54D6-4F33-BFA7-4FF256BE2BED}" destId="{1332C84B-7F0F-4ED2-9D0B-38F3204AC834}" srcOrd="2" destOrd="0" presId="urn:microsoft.com/office/officeart/2005/8/layout/vList4"/>
    <dgm:cxn modelId="{44A9A100-FF4D-4B5F-82E7-2E8BBD2E566F}" type="presParOf" srcId="{89A253F4-CC5C-403F-8055-A9CDCB314E50}" destId="{B968A092-E209-48C1-839D-AE369F7DE469}" srcOrd="9" destOrd="0" presId="urn:microsoft.com/office/officeart/2005/8/layout/vList4"/>
    <dgm:cxn modelId="{FBD389D9-0A2C-455D-8AB3-09BCBD48A914}" type="presParOf" srcId="{89A253F4-CC5C-403F-8055-A9CDCB314E50}" destId="{9AA47AE6-34BD-470D-B616-421BBB3CFD43}" srcOrd="10" destOrd="0" presId="urn:microsoft.com/office/officeart/2005/8/layout/vList4"/>
    <dgm:cxn modelId="{712F8E63-CD44-4360-BAAF-6D381C0146DA}" type="presParOf" srcId="{9AA47AE6-34BD-470D-B616-421BBB3CFD43}" destId="{DB76207A-1D06-49FA-912F-8C1037F1F2ED}" srcOrd="0" destOrd="0" presId="urn:microsoft.com/office/officeart/2005/8/layout/vList4"/>
    <dgm:cxn modelId="{11073B20-05A8-4A9B-83EB-93160DE23609}" type="presParOf" srcId="{9AA47AE6-34BD-470D-B616-421BBB3CFD43}" destId="{047299B7-15EE-4BB8-82CB-78E0D494582C}" srcOrd="1" destOrd="0" presId="urn:microsoft.com/office/officeart/2005/8/layout/vList4"/>
    <dgm:cxn modelId="{32C7A29D-B13F-4324-8B75-8EB4E8054613}" type="presParOf" srcId="{9AA47AE6-34BD-470D-B616-421BBB3CFD43}" destId="{D8BC8C5D-D205-4F83-BC87-1C0DAAEB864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F38E2-C16D-4C5B-B468-03627AFFA72F}">
      <dsp:nvSpPr>
        <dsp:cNvPr id="0" name=""/>
        <dsp:cNvSpPr/>
      </dsp:nvSpPr>
      <dsp:spPr>
        <a:xfrm>
          <a:off x="0" y="0"/>
          <a:ext cx="10830188" cy="8778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b="0" i="0" kern="1200" dirty="0">
              <a:solidFill>
                <a:srgbClr val="EABC7B"/>
              </a:solidFill>
            </a:rPr>
            <a:t>Tlačidlový</a:t>
          </a:r>
          <a:endParaRPr lang="sk-SK" sz="1500" b="0" kern="1200" dirty="0">
            <a:solidFill>
              <a:srgbClr val="EABC7B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/>
            <a:t>Osvetlenie regulujeme pomocou stlačenia jedného z 2 tlačidiel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b="1" kern="1200" dirty="0"/>
            <a:t>+</a:t>
          </a:r>
          <a:r>
            <a:rPr lang="sk-SK" sz="1200" kern="1200" dirty="0"/>
            <a:t> (pridanie intenzity), </a:t>
          </a:r>
          <a:r>
            <a:rPr lang="sk-SK" sz="1200" b="1" kern="1200" dirty="0"/>
            <a:t>–</a:t>
          </a:r>
          <a:r>
            <a:rPr lang="sk-SK" sz="1200" kern="1200" dirty="0"/>
            <a:t> (ubratie intenzity)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/>
            <a:t>Regulujeme ho na štandardných úrovniach intenzity</a:t>
          </a:r>
        </a:p>
      </dsp:txBody>
      <dsp:txXfrm>
        <a:off x="2253819" y="0"/>
        <a:ext cx="8576368" cy="877818"/>
      </dsp:txXfrm>
    </dsp:sp>
    <dsp:sp modelId="{88C95244-4477-464F-9B5F-9DDFC5E0CF74}">
      <dsp:nvSpPr>
        <dsp:cNvPr id="0" name=""/>
        <dsp:cNvSpPr/>
      </dsp:nvSpPr>
      <dsp:spPr>
        <a:xfrm>
          <a:off x="87781" y="87781"/>
          <a:ext cx="2166037" cy="702254"/>
        </a:xfrm>
        <a:prstGeom prst="roundRect">
          <a:avLst>
            <a:gd name="adj" fmla="val 10000"/>
          </a:avLst>
        </a:prstGeom>
        <a:solidFill>
          <a:srgbClr val="EABC7B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BFBBA-9C96-4E0B-B78E-6D32C2AE4B00}">
      <dsp:nvSpPr>
        <dsp:cNvPr id="0" name=""/>
        <dsp:cNvSpPr/>
      </dsp:nvSpPr>
      <dsp:spPr>
        <a:xfrm>
          <a:off x="0" y="965600"/>
          <a:ext cx="10830188" cy="8778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>
              <a:solidFill>
                <a:srgbClr val="EABC7B"/>
              </a:solidFill>
            </a:rPr>
            <a:t>Otočný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/>
            <a:t>Osvetlenie regulujeme pomocou otáčania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/>
            <a:t>Otočenie</a:t>
          </a:r>
          <a:r>
            <a:rPr lang="en-US" sz="1200" kern="1200" dirty="0"/>
            <a:t> </a:t>
          </a:r>
          <a:r>
            <a:rPr lang="sk-SK" sz="1200" kern="1200" dirty="0"/>
            <a:t>doprava (vyššia intenzita), otočenie doľava (nižšia intenzita)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/>
            <a:t>Regulujeme ho plynule </a:t>
          </a:r>
        </a:p>
      </dsp:txBody>
      <dsp:txXfrm>
        <a:off x="2253819" y="965600"/>
        <a:ext cx="8576368" cy="877818"/>
      </dsp:txXfrm>
    </dsp:sp>
    <dsp:sp modelId="{E397F3B1-C9E0-44A6-81B5-1C7CEDD6667D}">
      <dsp:nvSpPr>
        <dsp:cNvPr id="0" name=""/>
        <dsp:cNvSpPr/>
      </dsp:nvSpPr>
      <dsp:spPr>
        <a:xfrm>
          <a:off x="87781" y="1053382"/>
          <a:ext cx="2166037" cy="702254"/>
        </a:xfrm>
        <a:prstGeom prst="roundRect">
          <a:avLst>
            <a:gd name="adj" fmla="val 10000"/>
          </a:avLst>
        </a:prstGeom>
        <a:solidFill>
          <a:srgbClr val="EABC7B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50FD0-89ED-47DD-BC84-677567E75D87}">
      <dsp:nvSpPr>
        <dsp:cNvPr id="0" name=""/>
        <dsp:cNvSpPr/>
      </dsp:nvSpPr>
      <dsp:spPr>
        <a:xfrm>
          <a:off x="0" y="1931200"/>
          <a:ext cx="10830188" cy="8778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>
              <a:solidFill>
                <a:srgbClr val="EABC7B"/>
              </a:solidFill>
            </a:rPr>
            <a:t>Dotykový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/>
            <a:t>Osvetlenie regulujeme pomocou dotyku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/>
            <a:t>Pravá plocha +, Ľavá plocha -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/>
            <a:t>Regulujeme ho na štandardných úrovniach intenzity</a:t>
          </a:r>
        </a:p>
      </dsp:txBody>
      <dsp:txXfrm>
        <a:off x="2253819" y="1931200"/>
        <a:ext cx="8576368" cy="877818"/>
      </dsp:txXfrm>
    </dsp:sp>
    <dsp:sp modelId="{0BF56594-881D-473B-BE20-C99AFFC4D6AA}">
      <dsp:nvSpPr>
        <dsp:cNvPr id="0" name=""/>
        <dsp:cNvSpPr/>
      </dsp:nvSpPr>
      <dsp:spPr>
        <a:xfrm>
          <a:off x="87781" y="2018982"/>
          <a:ext cx="2166037" cy="702254"/>
        </a:xfrm>
        <a:prstGeom prst="roundRect">
          <a:avLst>
            <a:gd name="adj" fmla="val 10000"/>
          </a:avLst>
        </a:prstGeom>
        <a:solidFill>
          <a:srgbClr val="EABC7B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6EC91-726C-45AB-A05B-0D9DA6C315E5}">
      <dsp:nvSpPr>
        <dsp:cNvPr id="0" name=""/>
        <dsp:cNvSpPr/>
      </dsp:nvSpPr>
      <dsp:spPr>
        <a:xfrm>
          <a:off x="0" y="2896800"/>
          <a:ext cx="10830188" cy="8778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>
              <a:solidFill>
                <a:srgbClr val="EABC7B"/>
              </a:solidFill>
            </a:rPr>
            <a:t>Posuvný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/>
            <a:t>Osvetlenie regulujeme pomocou posúvania bežca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/>
            <a:t>Posunutie hore +, Posunutie dole -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/>
            <a:t>Regulujeme ho plynule </a:t>
          </a:r>
        </a:p>
      </dsp:txBody>
      <dsp:txXfrm>
        <a:off x="2253819" y="2896800"/>
        <a:ext cx="8576368" cy="877818"/>
      </dsp:txXfrm>
    </dsp:sp>
    <dsp:sp modelId="{A8FE9C88-BE50-4759-AD6F-9B3344CE5BCF}">
      <dsp:nvSpPr>
        <dsp:cNvPr id="0" name=""/>
        <dsp:cNvSpPr/>
      </dsp:nvSpPr>
      <dsp:spPr>
        <a:xfrm>
          <a:off x="87781" y="2984582"/>
          <a:ext cx="2166037" cy="702254"/>
        </a:xfrm>
        <a:prstGeom prst="roundRect">
          <a:avLst>
            <a:gd name="adj" fmla="val 10000"/>
          </a:avLst>
        </a:prstGeom>
        <a:solidFill>
          <a:srgbClr val="EABC7B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3EAE0-AE3C-4F1D-979C-C92726F95073}">
      <dsp:nvSpPr>
        <dsp:cNvPr id="0" name=""/>
        <dsp:cNvSpPr/>
      </dsp:nvSpPr>
      <dsp:spPr>
        <a:xfrm>
          <a:off x="0" y="3862400"/>
          <a:ext cx="10830188" cy="8778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>
              <a:solidFill>
                <a:srgbClr val="EABC7B"/>
              </a:solidFill>
            </a:rPr>
            <a:t>Diaľkový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>
              <a:solidFill>
                <a:schemeClr val="tx1"/>
              </a:solidFill>
            </a:rPr>
            <a:t>Osvetlenie regulujeme pomocou diaľkového ovládača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>
              <a:solidFill>
                <a:schemeClr val="tx1"/>
              </a:solidFill>
            </a:rPr>
            <a:t>Väčšinou je kombinovaný s jedným z regulátorov </a:t>
          </a:r>
          <a:r>
            <a:rPr lang="sk-SK" sz="1200" kern="1200">
              <a:solidFill>
                <a:schemeClr val="tx1"/>
              </a:solidFill>
            </a:rPr>
            <a:t>uvedených vyššie</a:t>
          </a:r>
          <a:endParaRPr lang="sk-SK" sz="1200" kern="1200" dirty="0">
            <a:solidFill>
              <a:schemeClr val="tx1"/>
            </a:solidFill>
          </a:endParaRPr>
        </a:p>
      </dsp:txBody>
      <dsp:txXfrm>
        <a:off x="2253819" y="3862400"/>
        <a:ext cx="8576368" cy="877818"/>
      </dsp:txXfrm>
    </dsp:sp>
    <dsp:sp modelId="{FE4A41F8-E9A9-4162-BC08-3496C3EF2F69}">
      <dsp:nvSpPr>
        <dsp:cNvPr id="0" name=""/>
        <dsp:cNvSpPr/>
      </dsp:nvSpPr>
      <dsp:spPr>
        <a:xfrm>
          <a:off x="87781" y="3950182"/>
          <a:ext cx="2166037" cy="702254"/>
        </a:xfrm>
        <a:prstGeom prst="roundRect">
          <a:avLst>
            <a:gd name="adj" fmla="val 10000"/>
          </a:avLst>
        </a:prstGeom>
        <a:solidFill>
          <a:srgbClr val="EABC7B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6207A-1D06-49FA-912F-8C1037F1F2ED}">
      <dsp:nvSpPr>
        <dsp:cNvPr id="0" name=""/>
        <dsp:cNvSpPr/>
      </dsp:nvSpPr>
      <dsp:spPr>
        <a:xfrm>
          <a:off x="0" y="4828001"/>
          <a:ext cx="10830188" cy="8778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dirty="0">
              <a:solidFill>
                <a:srgbClr val="EABC7B"/>
              </a:solidFill>
            </a:rPr>
            <a:t>Automatické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>
              <a:solidFill>
                <a:schemeClr val="tx1"/>
              </a:solidFill>
            </a:rPr>
            <a:t>Osvetlenie sa samostatne/automaticky reguluje pomocou senzoru citlivého na denné svetlo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>
              <a:solidFill>
                <a:schemeClr val="tx1"/>
              </a:solidFill>
            </a:rPr>
            <a:t>Slabšie denné svetlo- intenzita na zariadení sa zvýši, Silnejšie denné svetlo- intenzita na zariadení sa zníži (deficity sa vykompenzujú)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200" kern="1200" dirty="0">
              <a:solidFill>
                <a:schemeClr val="tx1"/>
              </a:solidFill>
            </a:rPr>
            <a:t>Drží určitú vopred nastavenú intenzitu svetla</a:t>
          </a:r>
        </a:p>
      </dsp:txBody>
      <dsp:txXfrm>
        <a:off x="2253819" y="4828001"/>
        <a:ext cx="8576368" cy="877818"/>
      </dsp:txXfrm>
    </dsp:sp>
    <dsp:sp modelId="{047299B7-15EE-4BB8-82CB-78E0D494582C}">
      <dsp:nvSpPr>
        <dsp:cNvPr id="0" name=""/>
        <dsp:cNvSpPr/>
      </dsp:nvSpPr>
      <dsp:spPr>
        <a:xfrm>
          <a:off x="87781" y="4915783"/>
          <a:ext cx="2166037" cy="702254"/>
        </a:xfrm>
        <a:prstGeom prst="roundRect">
          <a:avLst>
            <a:gd name="adj" fmla="val 10000"/>
          </a:avLst>
        </a:prstGeom>
        <a:solidFill>
          <a:srgbClr val="EABC7B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png"/><Relationship Id="rId18" Type="http://schemas.microsoft.com/office/2007/relationships/hdphoto" Target="../media/hdphoto6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1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6" Type="http://schemas.microsoft.com/office/2007/relationships/hdphoto" Target="../media/hdphoto5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microsoft.com/office/2007/relationships/hdphoto" Target="../media/hdphoto2.wdp"/><Relationship Id="rId19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499918"/>
            <a:ext cx="6858000" cy="1196311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regulátor osvetlenia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D613518-A32F-4A27-8BC0-DC0903A59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844922"/>
            <a:ext cx="6857999" cy="710145"/>
          </a:xfrm>
        </p:spPr>
        <p:txBody>
          <a:bodyPr>
            <a:normAutofit/>
          </a:bodyPr>
          <a:lstStyle/>
          <a:p>
            <a:pPr algn="ctr"/>
            <a:r>
              <a:rPr lang="sk-SK" dirty="0">
                <a:solidFill>
                  <a:srgbClr val="EABC7B"/>
                </a:solidFill>
              </a:rPr>
              <a:t>Linda</a:t>
            </a:r>
            <a:r>
              <a:rPr lang="sk-SK" dirty="0">
                <a:solidFill>
                  <a:srgbClr val="F79936"/>
                </a:solidFill>
              </a:rPr>
              <a:t> </a:t>
            </a:r>
            <a:r>
              <a:rPr lang="sk-SK" dirty="0">
                <a:solidFill>
                  <a:srgbClr val="EABC7B"/>
                </a:solidFill>
              </a:rPr>
              <a:t>Vincelová</a:t>
            </a:r>
            <a:r>
              <a:rPr lang="sk-SK" dirty="0">
                <a:solidFill>
                  <a:srgbClr val="F79936"/>
                </a:solidFill>
              </a:rPr>
              <a:t> </a:t>
            </a:r>
            <a:r>
              <a:rPr lang="en-US" dirty="0">
                <a:solidFill>
                  <a:srgbClr val="EABC7B"/>
                </a:solidFill>
              </a:rPr>
              <a:t>3</a:t>
            </a:r>
            <a:r>
              <a:rPr lang="sk-SK" dirty="0">
                <a:solidFill>
                  <a:srgbClr val="EABC7B"/>
                </a:solidFill>
              </a:rPr>
              <a:t>.C</a:t>
            </a:r>
            <a:endParaRPr lang="en-US" dirty="0">
              <a:solidFill>
                <a:srgbClr val="EABC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BC29-41A9-4936-BA67-7264EAAD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23" y="1392412"/>
            <a:ext cx="10787352" cy="5050333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Inak</a:t>
            </a:r>
            <a:r>
              <a:rPr lang="en-US" dirty="0"/>
              <a:t> </a:t>
            </a:r>
            <a:r>
              <a:rPr lang="sk-SK" dirty="0"/>
              <a:t>nazývaný </a:t>
            </a:r>
            <a:r>
              <a:rPr lang="sk-SK" dirty="0">
                <a:solidFill>
                  <a:srgbClr val="EABC7B"/>
                </a:solidFill>
              </a:rPr>
              <a:t>tlmič</a:t>
            </a:r>
            <a:r>
              <a:rPr lang="sk-SK" dirty="0"/>
              <a:t> </a:t>
            </a:r>
            <a:r>
              <a:rPr lang="sk-SK" dirty="0">
                <a:solidFill>
                  <a:srgbClr val="EABC7B"/>
                </a:solidFill>
              </a:rPr>
              <a:t>osvetlenia</a:t>
            </a:r>
            <a:r>
              <a:rPr lang="sk-SK" dirty="0"/>
              <a:t> alebo </a:t>
            </a:r>
            <a:r>
              <a:rPr lang="sk-SK" dirty="0">
                <a:solidFill>
                  <a:srgbClr val="EABC7B"/>
                </a:solidFill>
              </a:rPr>
              <a:t>stmievač</a:t>
            </a:r>
            <a:endParaRPr lang="sk-SK" dirty="0"/>
          </a:p>
          <a:p>
            <a:r>
              <a:rPr lang="sk-SK" dirty="0"/>
              <a:t>Intenzitu osvetlenia môžeme regulovať medzi jej </a:t>
            </a:r>
            <a:r>
              <a:rPr lang="sk-SK" b="1" dirty="0"/>
              <a:t>minimálnou</a:t>
            </a:r>
            <a:r>
              <a:rPr lang="sk-SK" dirty="0"/>
              <a:t> až </a:t>
            </a:r>
            <a:r>
              <a:rPr lang="sk-SK" b="1" dirty="0"/>
              <a:t>maximálnou</a:t>
            </a:r>
            <a:r>
              <a:rPr lang="sk-SK" dirty="0"/>
              <a:t> hodnotou</a:t>
            </a:r>
          </a:p>
          <a:p>
            <a:r>
              <a:rPr lang="sk-SK" dirty="0"/>
              <a:t>Druhy regulácie intenzity osvetlenia podľa </a:t>
            </a:r>
            <a:r>
              <a:rPr lang="sk-SK" b="1" dirty="0"/>
              <a:t>riadenia</a:t>
            </a:r>
            <a:r>
              <a:rPr lang="sk-SK" dirty="0"/>
              <a:t>:</a:t>
            </a:r>
          </a:p>
          <a:p>
            <a:pPr lvl="1"/>
            <a:r>
              <a:rPr lang="sk-SK" dirty="0">
                <a:solidFill>
                  <a:srgbClr val="EABC7B"/>
                </a:solidFill>
              </a:rPr>
              <a:t>Manuálne</a:t>
            </a:r>
          </a:p>
          <a:p>
            <a:pPr lvl="1"/>
            <a:r>
              <a:rPr lang="sk-SK" dirty="0">
                <a:solidFill>
                  <a:srgbClr val="EABC7B"/>
                </a:solidFill>
              </a:rPr>
              <a:t>Automatické</a:t>
            </a:r>
          </a:p>
          <a:p>
            <a:r>
              <a:rPr lang="sk-SK" dirty="0"/>
              <a:t>Druhy regulácie intenzity osvetlenia podľa </a:t>
            </a:r>
            <a:r>
              <a:rPr lang="sk-SK" b="1" dirty="0"/>
              <a:t>prevodu</a:t>
            </a:r>
            <a:r>
              <a:rPr lang="sk-SK" dirty="0"/>
              <a:t>:</a:t>
            </a:r>
          </a:p>
          <a:p>
            <a:pPr lvl="1"/>
            <a:r>
              <a:rPr lang="sk-SK" dirty="0">
                <a:solidFill>
                  <a:srgbClr val="EABC7B"/>
                </a:solidFill>
              </a:rPr>
              <a:t>Úrovňový</a:t>
            </a:r>
          </a:p>
          <a:p>
            <a:pPr lvl="2"/>
            <a:r>
              <a:rPr lang="sk-SK" dirty="0"/>
              <a:t>Vypnutý stav- 0%</a:t>
            </a:r>
          </a:p>
          <a:p>
            <a:pPr lvl="2"/>
            <a:r>
              <a:rPr lang="sk-SK" dirty="0"/>
              <a:t>30% intenzita</a:t>
            </a:r>
          </a:p>
          <a:p>
            <a:pPr lvl="2"/>
            <a:r>
              <a:rPr lang="sk-SK" dirty="0"/>
              <a:t>60% intenzita</a:t>
            </a:r>
          </a:p>
          <a:p>
            <a:pPr lvl="2"/>
            <a:r>
              <a:rPr lang="sk-SK" dirty="0"/>
              <a:t>100% intenzita maximálny stav</a:t>
            </a:r>
          </a:p>
          <a:p>
            <a:pPr lvl="1"/>
            <a:r>
              <a:rPr lang="sk-SK" dirty="0">
                <a:solidFill>
                  <a:srgbClr val="EABC7B"/>
                </a:solidFill>
              </a:rPr>
              <a:t>Plynulý</a:t>
            </a:r>
          </a:p>
          <a:p>
            <a:pPr lvl="2"/>
            <a:r>
              <a:rPr lang="sk-SK" dirty="0"/>
              <a:t>Od 0% až po 100%- môžeme nastaviť rozdielne hodnoty od štandardných úrovní (napr. 21%, 58% ...)</a:t>
            </a:r>
          </a:p>
          <a:p>
            <a:pPr lvl="2"/>
            <a:endParaRPr lang="sk-SK" dirty="0"/>
          </a:p>
          <a:p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F24453-BFD4-40DB-A5CB-34A58332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4950"/>
            <a:ext cx="9906000" cy="897462"/>
          </a:xfrm>
        </p:spPr>
        <p:txBody>
          <a:bodyPr/>
          <a:lstStyle/>
          <a:p>
            <a:pPr algn="ctr"/>
            <a:r>
              <a:rPr lang="sk-SK" dirty="0">
                <a:solidFill>
                  <a:srgbClr val="EABC7B"/>
                </a:solidFill>
              </a:rPr>
              <a:t>Druhy</a:t>
            </a:r>
            <a:r>
              <a:rPr lang="sk-SK" dirty="0"/>
              <a:t> regulátorov osvetlenia</a:t>
            </a:r>
          </a:p>
        </p:txBody>
      </p:sp>
    </p:spTree>
    <p:extLst>
      <p:ext uri="{BB962C8B-B14F-4D97-AF65-F5344CB8AC3E}">
        <p14:creationId xmlns:p14="http://schemas.microsoft.com/office/powerpoint/2010/main" val="44989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1479-C06B-4444-A08F-DDB18D5B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972780"/>
          </a:xfrm>
        </p:spPr>
        <p:txBody>
          <a:bodyPr/>
          <a:lstStyle/>
          <a:p>
            <a:pPr algn="ctr"/>
            <a:r>
              <a:rPr lang="sk-SK" dirty="0">
                <a:solidFill>
                  <a:srgbClr val="EABC7B"/>
                </a:solidFill>
              </a:rPr>
              <a:t>Typy</a:t>
            </a:r>
            <a:r>
              <a:rPr lang="sk-SK" dirty="0"/>
              <a:t> regulátorov osvetlenia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A731E09-28A6-4BE9-AC90-CB1B95FDB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093602"/>
              </p:ext>
            </p:extLst>
          </p:nvPr>
        </p:nvGraphicFramePr>
        <p:xfrm>
          <a:off x="855676" y="864066"/>
          <a:ext cx="10830188" cy="5707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tmievač tlačidlový RL 600W hliník Valena (Legrand) | Elektroinštalačný  material - svietidlá | CB elektro">
            <a:extLst>
              <a:ext uri="{FF2B5EF4-FFF2-40B4-BE49-F238E27FC236}">
                <a16:creationId xmlns:a16="http://schemas.microsoft.com/office/drawing/2014/main" id="{3A7F1860-97B4-4F3F-8FEE-7A9978E6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00" b="97200" l="1300" r="97300">
                        <a14:foregroundMark x1="20600" y1="19200" x2="78400" y2="19600"/>
                        <a14:foregroundMark x1="21000" y1="79000" x2="80100" y2="7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39" y="1018553"/>
            <a:ext cx="616735" cy="61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ástenný RF ovládač na triakový stmievač biely na 230V I ForLED">
            <a:extLst>
              <a:ext uri="{FF2B5EF4-FFF2-40B4-BE49-F238E27FC236}">
                <a16:creationId xmlns:a16="http://schemas.microsoft.com/office/drawing/2014/main" id="{AA5B9599-88AF-4EA5-B397-BD8C47601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backgroundMark x1="23789" y1="71474" x2="71684" y2="73263"/>
                        <a14:backgroundMark x1="24526" y1="50526" x2="24316" y2="22526"/>
                        <a14:backgroundMark x1="23895" y1="22211" x2="72105" y2="20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24" t="15933" r="19683" b="20591"/>
          <a:stretch/>
        </p:blipFill>
        <p:spPr bwMode="auto">
          <a:xfrm>
            <a:off x="1608087" y="1909155"/>
            <a:ext cx="728207" cy="73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L-2C701D-11 Dotykový stmievač osvetlenia - biely">
            <a:extLst>
              <a:ext uri="{FF2B5EF4-FFF2-40B4-BE49-F238E27FC236}">
                <a16:creationId xmlns:a16="http://schemas.microsoft.com/office/drawing/2014/main" id="{8A156908-29BE-4A1B-8EA3-88437B3C1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500" b="90500" l="3100" r="94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96" y="2798316"/>
            <a:ext cx="913790" cy="91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Zmote Remote Control">
            <a:extLst>
              <a:ext uri="{FF2B5EF4-FFF2-40B4-BE49-F238E27FC236}">
                <a16:creationId xmlns:a16="http://schemas.microsoft.com/office/drawing/2014/main" id="{05271C0D-B4A6-4BC4-B709-89F5DAD3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778" b="97333" l="0" r="100000">
                        <a14:foregroundMark x1="70667" y1="6667" x2="70667" y2="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81" y="4815285"/>
            <a:ext cx="678588" cy="67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kyo - 50W Colour Temperature Changing Modern Ceiling Light">
            <a:extLst>
              <a:ext uri="{FF2B5EF4-FFF2-40B4-BE49-F238E27FC236}">
                <a16:creationId xmlns:a16="http://schemas.microsoft.com/office/drawing/2014/main" id="{1C2DE04A-12B0-4410-8E0B-F72CB7B2F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6604" b="8886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8" t="23047" r="-638" b="36406"/>
          <a:stretch/>
        </p:blipFill>
        <p:spPr bwMode="auto">
          <a:xfrm>
            <a:off x="1260681" y="5839447"/>
            <a:ext cx="1376167" cy="56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-Light 4-Zone LED Remote Controller - COM-14711 - SparkFun Electronics">
            <a:extLst>
              <a:ext uri="{FF2B5EF4-FFF2-40B4-BE49-F238E27FC236}">
                <a16:creationId xmlns:a16="http://schemas.microsoft.com/office/drawing/2014/main" id="{0D461665-78E8-408B-80D6-DCF0BA04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167" b="94333" l="8667" r="93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792" y="4815286"/>
            <a:ext cx="678587" cy="67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392A5E4-1F9A-4154-928C-841CB38DF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31" t="25631" r="29042" b="28563"/>
          <a:stretch/>
        </p:blipFill>
        <p:spPr bwMode="auto">
          <a:xfrm>
            <a:off x="1634228" y="3862761"/>
            <a:ext cx="675926" cy="67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1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BC29-41A9-4936-BA67-7264EAAD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859" y="1325462"/>
            <a:ext cx="8480810" cy="5125672"/>
          </a:xfrm>
        </p:spPr>
        <p:txBody>
          <a:bodyPr>
            <a:normAutofit/>
          </a:bodyPr>
          <a:lstStyle/>
          <a:p>
            <a:r>
              <a:rPr lang="sk-SK" sz="1500" dirty="0"/>
              <a:t>Na zrazenie výkonu môžeme využiť nejaké z nasledujúcich spínacích súčiastok alebo ich kombináciu: </a:t>
            </a:r>
          </a:p>
          <a:p>
            <a:pPr lvl="1"/>
            <a:r>
              <a:rPr lang="sk-SK" sz="1500" dirty="0"/>
              <a:t>Dióda</a:t>
            </a:r>
          </a:p>
          <a:p>
            <a:pPr lvl="1"/>
            <a:r>
              <a:rPr lang="sk-SK" sz="1500" dirty="0" err="1"/>
              <a:t>Trioda</a:t>
            </a:r>
            <a:endParaRPr lang="sk-SK" sz="1500" dirty="0"/>
          </a:p>
          <a:p>
            <a:pPr lvl="2"/>
            <a:r>
              <a:rPr lang="sk-SK" sz="1500" dirty="0"/>
              <a:t>dióda používaná k zosilňovaniu</a:t>
            </a:r>
          </a:p>
          <a:p>
            <a:pPr lvl="2"/>
            <a:r>
              <a:rPr lang="sk-SK" sz="1500" dirty="0"/>
              <a:t>má medzi anódou a katódou mriežku- na ňu je privedený signál, ktorý je oproti katóde kladný</a:t>
            </a:r>
          </a:p>
          <a:p>
            <a:pPr lvl="1"/>
            <a:r>
              <a:rPr lang="sk-SK" sz="1500" dirty="0" err="1"/>
              <a:t>Tetroda</a:t>
            </a:r>
            <a:endParaRPr lang="sk-SK" sz="1500" dirty="0"/>
          </a:p>
          <a:p>
            <a:pPr lvl="2"/>
            <a:r>
              <a:rPr lang="sk-SK" sz="1500" dirty="0"/>
              <a:t>dióda s 2 mriežkami</a:t>
            </a:r>
          </a:p>
          <a:p>
            <a:pPr lvl="2"/>
            <a:r>
              <a:rPr lang="sk-SK" sz="1500" dirty="0"/>
              <a:t>2. mriežka je cez rezistor alebo potenciometer pripojená na kladný pól zdroja</a:t>
            </a:r>
          </a:p>
          <a:p>
            <a:pPr lvl="1"/>
            <a:r>
              <a:rPr lang="sk-SK" sz="1500" dirty="0" err="1"/>
              <a:t>Pentoda</a:t>
            </a:r>
            <a:endParaRPr lang="sk-SK" sz="1500" dirty="0"/>
          </a:p>
          <a:p>
            <a:pPr lvl="2"/>
            <a:r>
              <a:rPr lang="sk-SK" sz="1500" dirty="0"/>
              <a:t>k </a:t>
            </a:r>
            <a:r>
              <a:rPr lang="sk-SK" sz="1500" dirty="0" err="1"/>
              <a:t>Tetrode</a:t>
            </a:r>
            <a:r>
              <a:rPr lang="sk-SK" sz="1500" dirty="0"/>
              <a:t> pridáme 1 mriežku- je spojená s katódou a slúži k tieneniu</a:t>
            </a:r>
          </a:p>
          <a:p>
            <a:pPr lvl="2"/>
            <a:r>
              <a:rPr lang="sk-SK" sz="1500" dirty="0"/>
              <a:t>celkovo má 3 mriežky</a:t>
            </a:r>
          </a:p>
          <a:p>
            <a:pPr lvl="1"/>
            <a:r>
              <a:rPr lang="sk-SK" sz="1500" dirty="0"/>
              <a:t>Tranzistor</a:t>
            </a:r>
          </a:p>
          <a:p>
            <a:pPr lvl="1"/>
            <a:r>
              <a:rPr lang="sk-SK" sz="1500" b="1" dirty="0"/>
              <a:t>Tyristor</a:t>
            </a:r>
          </a:p>
          <a:p>
            <a:pPr lvl="1"/>
            <a:r>
              <a:rPr lang="sk-SK" sz="1500" b="1" dirty="0" err="1"/>
              <a:t>Triak</a:t>
            </a:r>
            <a:endParaRPr lang="sk-SK" sz="15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0F2022-12E3-473F-B301-B9D11BC8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744" y="241621"/>
            <a:ext cx="10284394" cy="1201285"/>
          </a:xfrm>
        </p:spPr>
        <p:txBody>
          <a:bodyPr/>
          <a:lstStyle/>
          <a:p>
            <a:r>
              <a:rPr lang="sk-SK" dirty="0">
                <a:solidFill>
                  <a:srgbClr val="EABC7B"/>
                </a:solidFill>
              </a:rPr>
              <a:t>Vlastnosti </a:t>
            </a:r>
            <a:r>
              <a:rPr lang="sk-SK" dirty="0"/>
              <a:t>a</a:t>
            </a:r>
            <a:r>
              <a:rPr lang="sk-SK" dirty="0">
                <a:solidFill>
                  <a:srgbClr val="EABC7B"/>
                </a:solidFill>
              </a:rPr>
              <a:t> funkcie </a:t>
            </a:r>
            <a:r>
              <a:rPr lang="sk-SK" dirty="0"/>
              <a:t>regulátorov osvetlenia</a:t>
            </a:r>
          </a:p>
        </p:txBody>
      </p:sp>
      <p:pic>
        <p:nvPicPr>
          <p:cNvPr id="1030" name="Picture 6" descr="The Pentode | Electron Tubes | Electronics Textbook">
            <a:extLst>
              <a:ext uri="{FF2B5EF4-FFF2-40B4-BE49-F238E27FC236}">
                <a16:creationId xmlns:a16="http://schemas.microsoft.com/office/drawing/2014/main" id="{1FD1673D-04D3-47EF-B758-2F4F92FD2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" t="21208" r="4124"/>
          <a:stretch/>
        </p:blipFill>
        <p:spPr bwMode="auto">
          <a:xfrm>
            <a:off x="9430169" y="4934567"/>
            <a:ext cx="1702966" cy="10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Triode | Electron Tubes | Electronics Textbook">
            <a:extLst>
              <a:ext uri="{FF2B5EF4-FFF2-40B4-BE49-F238E27FC236}">
                <a16:creationId xmlns:a16="http://schemas.microsoft.com/office/drawing/2014/main" id="{CE142548-1775-455B-B526-CDA925B3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072" y="1442906"/>
            <a:ext cx="1663357" cy="128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4259A5-8BFE-4342-A0B3-9DF550041746}"/>
              </a:ext>
            </a:extLst>
          </p:cNvPr>
          <p:cNvSpPr txBox="1"/>
          <p:nvPr/>
        </p:nvSpPr>
        <p:spPr>
          <a:xfrm>
            <a:off x="9328497" y="2723427"/>
            <a:ext cx="1929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1400" dirty="0" err="1"/>
              <a:t>Trioda</a:t>
            </a:r>
            <a:endParaRPr lang="sk-SK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66D53-07A3-4EBE-A9CB-B698FDB07DE8}"/>
              </a:ext>
            </a:extLst>
          </p:cNvPr>
          <p:cNvSpPr txBox="1"/>
          <p:nvPr/>
        </p:nvSpPr>
        <p:spPr>
          <a:xfrm>
            <a:off x="9312189" y="6023658"/>
            <a:ext cx="1929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1400" dirty="0" err="1"/>
              <a:t>Pentoda</a:t>
            </a:r>
            <a:endParaRPr lang="sk-SK" sz="1400" dirty="0"/>
          </a:p>
        </p:txBody>
      </p:sp>
      <p:pic>
        <p:nvPicPr>
          <p:cNvPr id="1034" name="Picture 10" descr="How Does Vacuum Tube Work | Working Principle | Electrical A2Z">
            <a:extLst>
              <a:ext uri="{FF2B5EF4-FFF2-40B4-BE49-F238E27FC236}">
                <a16:creationId xmlns:a16="http://schemas.microsoft.com/office/drawing/2014/main" id="{21C0955B-A3F2-460E-9AF4-D18FED47C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595" y="3141633"/>
            <a:ext cx="1786923" cy="124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295496-A79C-4B24-8A42-48E80207C33B}"/>
              </a:ext>
            </a:extLst>
          </p:cNvPr>
          <p:cNvSpPr txBox="1"/>
          <p:nvPr/>
        </p:nvSpPr>
        <p:spPr>
          <a:xfrm>
            <a:off x="9328495" y="4390986"/>
            <a:ext cx="1929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1400" dirty="0" err="1"/>
              <a:t>Tetroda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982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6B1AC7-1D34-419C-9485-9227B4443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2254918"/>
            <a:ext cx="5157880" cy="28441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14F69F-FC85-4B1A-A185-993320F4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09461"/>
            <a:ext cx="9905998" cy="866333"/>
          </a:xfrm>
        </p:spPr>
        <p:txBody>
          <a:bodyPr/>
          <a:lstStyle/>
          <a:p>
            <a:pPr algn="ctr"/>
            <a:r>
              <a:rPr lang="sk-SK" dirty="0"/>
              <a:t>Využitie v praxi - </a:t>
            </a:r>
            <a:r>
              <a:rPr lang="sk-SK" dirty="0">
                <a:solidFill>
                  <a:srgbClr val="EABC7B"/>
                </a:solidFill>
              </a:rPr>
              <a:t>Schéma Zapojenia</a:t>
            </a:r>
            <a:endParaRPr lang="sk-S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1AD08-D187-4D0E-A7F6-0199D95546C9}"/>
              </a:ext>
            </a:extLst>
          </p:cNvPr>
          <p:cNvSpPr txBox="1"/>
          <p:nvPr/>
        </p:nvSpPr>
        <p:spPr>
          <a:xfrm>
            <a:off x="7125583" y="5191359"/>
            <a:ext cx="3095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dirty="0" err="1"/>
              <a:t>Triaková</a:t>
            </a:r>
            <a:r>
              <a:rPr lang="sk-SK" dirty="0"/>
              <a:t> regulácia</a:t>
            </a:r>
          </a:p>
        </p:txBody>
      </p:sp>
      <p:pic>
        <p:nvPicPr>
          <p:cNvPr id="3074" name="Picture 2" descr="Tyristorový regulátor napätia 220v rúk. Trojfázová a jednofázová tyristorová  regulácia výkonu - princíp činnosti, obvody. Urob to sám">
            <a:extLst>
              <a:ext uri="{FF2B5EF4-FFF2-40B4-BE49-F238E27FC236}">
                <a16:creationId xmlns:a16="http://schemas.microsoft.com/office/drawing/2014/main" id="{E3F55800-62D1-4FE8-B131-37B36244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16" y="2367309"/>
            <a:ext cx="38385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BCF957-851D-4D3B-8907-19E9D5A7C66E}"/>
              </a:ext>
            </a:extLst>
          </p:cNvPr>
          <p:cNvSpPr txBox="1"/>
          <p:nvPr/>
        </p:nvSpPr>
        <p:spPr>
          <a:xfrm>
            <a:off x="1814934" y="5099077"/>
            <a:ext cx="3095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dirty="0"/>
              <a:t>Tyristorová regulácia</a:t>
            </a:r>
          </a:p>
        </p:txBody>
      </p:sp>
    </p:spTree>
    <p:extLst>
      <p:ext uri="{BB962C8B-B14F-4D97-AF65-F5344CB8AC3E}">
        <p14:creationId xmlns:p14="http://schemas.microsoft.com/office/powerpoint/2010/main" val="4408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BAD9-810D-4666-8ECF-D2ED853F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07364"/>
            <a:ext cx="9905998" cy="784541"/>
          </a:xfrm>
        </p:spPr>
        <p:txBody>
          <a:bodyPr/>
          <a:lstStyle/>
          <a:p>
            <a:pPr algn="ctr"/>
            <a:r>
              <a:rPr lang="sk-SK" dirty="0"/>
              <a:t>Správna voľba a výber súčiastok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8984-D1DE-42FA-92D5-1E1CF7BB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625318"/>
            <a:ext cx="6274966" cy="4574146"/>
          </a:xfrm>
        </p:spPr>
        <p:txBody>
          <a:bodyPr>
            <a:noAutofit/>
          </a:bodyPr>
          <a:lstStyle/>
          <a:p>
            <a:r>
              <a:rPr lang="sk-SK" sz="1800" dirty="0"/>
              <a:t>Potrebujeme regulovať </a:t>
            </a:r>
            <a:r>
              <a:rPr lang="sk-SK" sz="1800" b="1" dirty="0"/>
              <a:t>výkon </a:t>
            </a:r>
            <a:r>
              <a:rPr lang="sk-SK" sz="1800" dirty="0"/>
              <a:t>s čo najnižšími stratami</a:t>
            </a:r>
          </a:p>
          <a:p>
            <a:r>
              <a:rPr lang="sk-SK" sz="1800" dirty="0"/>
              <a:t>Najvhodnejšie k zostrojeniu regulátora osvetlenia je:</a:t>
            </a:r>
          </a:p>
          <a:p>
            <a:pPr lvl="1"/>
            <a:r>
              <a:rPr lang="sk-SK" sz="1800" b="1" dirty="0">
                <a:solidFill>
                  <a:srgbClr val="EABC7B"/>
                </a:solidFill>
              </a:rPr>
              <a:t>Tyristor</a:t>
            </a:r>
          </a:p>
          <a:p>
            <a:pPr lvl="2"/>
            <a:r>
              <a:rPr lang="sk-SK" dirty="0"/>
              <a:t>Zostáva zopnutý po jednorazovom privedení napätia dokým nenastane skrat alebo prerušenie el. obvodu</a:t>
            </a:r>
            <a:endParaRPr lang="sk-SK" b="1" dirty="0">
              <a:solidFill>
                <a:srgbClr val="EABC7B"/>
              </a:solidFill>
            </a:endParaRPr>
          </a:p>
          <a:p>
            <a:pPr lvl="1"/>
            <a:r>
              <a:rPr lang="sk-SK" sz="1800" b="1" dirty="0" err="1">
                <a:solidFill>
                  <a:srgbClr val="EABC7B"/>
                </a:solidFill>
              </a:rPr>
              <a:t>Triak</a:t>
            </a:r>
            <a:endParaRPr lang="sk-SK" sz="1800" b="1" dirty="0">
              <a:solidFill>
                <a:srgbClr val="EABC7B"/>
              </a:solidFill>
            </a:endParaRPr>
          </a:p>
          <a:p>
            <a:pPr lvl="1"/>
            <a:r>
              <a:rPr lang="sk-SK" sz="1800" dirty="0"/>
              <a:t>Antiparalelne zapojenie 2 tyristorov</a:t>
            </a:r>
          </a:p>
          <a:p>
            <a:pPr lvl="1"/>
            <a:r>
              <a:rPr lang="sk-SK" sz="1800" dirty="0"/>
              <a:t>Reguluje výkon striedavého prúdu</a:t>
            </a:r>
          </a:p>
          <a:p>
            <a:pPr lvl="2"/>
            <a:endParaRPr lang="sk-SK" sz="1600" dirty="0"/>
          </a:p>
        </p:txBody>
      </p:sp>
      <p:pic>
        <p:nvPicPr>
          <p:cNvPr id="6" name="Picture 12" descr="Tyristor | topden.sk">
            <a:extLst>
              <a:ext uri="{FF2B5EF4-FFF2-40B4-BE49-F238E27FC236}">
                <a16:creationId xmlns:a16="http://schemas.microsoft.com/office/drawing/2014/main" id="{BF8B9335-E955-48DE-8CD6-4F42ECAE5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16" y="1702159"/>
            <a:ext cx="3185839" cy="200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5215FD-BE1E-4831-905B-02B6EFC2F055}"/>
              </a:ext>
            </a:extLst>
          </p:cNvPr>
          <p:cNvSpPr txBox="1"/>
          <p:nvPr/>
        </p:nvSpPr>
        <p:spPr>
          <a:xfrm>
            <a:off x="7684316" y="3643261"/>
            <a:ext cx="31858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2000" dirty="0"/>
              <a:t>Tyristor</a:t>
            </a:r>
          </a:p>
        </p:txBody>
      </p:sp>
      <p:pic>
        <p:nvPicPr>
          <p:cNvPr id="2050" name="Picture 2" descr="Triac Tutorial and Triac Switching Circuits">
            <a:extLst>
              <a:ext uri="{FF2B5EF4-FFF2-40B4-BE49-F238E27FC236}">
                <a16:creationId xmlns:a16="http://schemas.microsoft.com/office/drawing/2014/main" id="{288C6B29-DF9D-4DF0-A077-0B357ECBC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299" y="4323645"/>
            <a:ext cx="3379872" cy="179555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0A7B0-A495-4DB5-8AE0-1C1675D40829}"/>
              </a:ext>
            </a:extLst>
          </p:cNvPr>
          <p:cNvSpPr txBox="1"/>
          <p:nvPr/>
        </p:nvSpPr>
        <p:spPr>
          <a:xfrm>
            <a:off x="7587299" y="6119202"/>
            <a:ext cx="3379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2000" dirty="0" err="1"/>
              <a:t>Triak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29891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rcuit">
            <a:extLst>
              <a:ext uri="{FF2B5EF4-FFF2-40B4-BE49-F238E27FC236}">
                <a16:creationId xmlns:a16="http://schemas.microsoft.com/office/drawing/2014/main" id="{103D88BF-51AE-46F2-8081-A3C506432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42239" y="1669112"/>
            <a:ext cx="9462781" cy="4361555"/>
          </a:xfrm>
          <a:prstGeom prst="round2DiagRect">
            <a:avLst>
              <a:gd name="adj1" fmla="val 38941"/>
              <a:gd name="adj2" fmla="val 7123"/>
            </a:avLst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527" y="735839"/>
            <a:ext cx="8862651" cy="819355"/>
          </a:xfrm>
        </p:spPr>
        <p:txBody>
          <a:bodyPr anchor="ctr"/>
          <a:lstStyle/>
          <a:p>
            <a:pPr algn="ctr"/>
            <a:r>
              <a:rPr lang="sk-SK" sz="5000" b="1" dirty="0"/>
              <a:t>Ďakujem za pozornosť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336</TotalTime>
  <Words>362</Words>
  <Application>Microsoft Office PowerPoint</Application>
  <PresentationFormat>Widescreen</PresentationFormat>
  <Paragraphs>74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regulátor osvetlenia</vt:lpstr>
      <vt:lpstr>Druhy regulátorov osvetlenia</vt:lpstr>
      <vt:lpstr>Typy regulátorov osvetlenia</vt:lpstr>
      <vt:lpstr>Vlastnosti a funkcie regulátorov osvetlenia</vt:lpstr>
      <vt:lpstr>Využitie v praxi - Schéma Zapojenia</vt:lpstr>
      <vt:lpstr>Správna voľba a výber súčiastok</vt:lpstr>
      <vt:lpstr>Ďakujem za pozornosť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regulátor osvetlenia</dc:title>
  <dc:creator>Linda Vincelová</dc:creator>
  <cp:lastModifiedBy>Linda Vincelová</cp:lastModifiedBy>
  <cp:revision>172</cp:revision>
  <dcterms:created xsi:type="dcterms:W3CDTF">2020-12-14T12:46:48Z</dcterms:created>
  <dcterms:modified xsi:type="dcterms:W3CDTF">2020-12-15T15:40:22Z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