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Architektúra siete GSM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TKM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SPŠ Elektrotechnická Karola Adlera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Filip Holčik 3.C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2020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Network Switching Subsystem (NSS)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marL="0" indent="0" algn="l">
              <a:buClrTx/>
              <a:buSzTx/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Riadi prepínacie funkcie systému a umožňuje MSC komunikovať 	s inými sieťami, ako sú PSTN a ISDN. </a:t>
            </a: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Pozostáva z: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	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Mobile switching Centre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Home Location Registers (HLR)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Visitor Location Registers (VLR)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Authentication Centre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l">
              <a:buClrTx/>
              <a:buSzTx/>
            </a:pP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Equipment Identity Registry (EIR)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Mobile switching Centre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 to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“</a:t>
            </a: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srdce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”</a:t>
            </a: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 siete. </a:t>
            </a:r>
            <a:endParaRPr 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Riadi komunikáciu medzi GSM a inými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s</a:t>
            </a: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ieťami.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Riadi funkciu nastavenia hovorov, smerovanie a základné prepínanie.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Vykonáva správu mobility vrátane registrácie, aktualizácie polohy a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handover</a:t>
            </a: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 hovorov medzi BSS a medzi MSC.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Poskytuje informácie o fakturácii.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MSC funguje ako brána, zatiaľ čo jeho zákazníci cestujú do inej siete pomocou HLR / VLR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Home Location Registers (HLR)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 to stála databáza o mobilnom predplatiteľovi vo veľkej oblasti služieb.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Jeho databáza obsahuje IMSI, IMSISDN, predplatené / platené poplatky, roamingové obmedzenia, doplnkové služby.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Visitor Location Registers (VLR)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 to dočasná databáza, ktorá sa aktualizuje vždy, keď nový MS vstúpi do svojej oblasti prostredníctvom databázy HLR.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Ovláda mobilný roaming vo svojej oblasti. </a:t>
            </a:r>
            <a:endParaRPr 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Znižuje počet dopytov na HLR. </a:t>
            </a:r>
            <a:endParaRPr 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Jeho databáza obsahuje IMSI, TMSI, IMSISDN, MSRN, umiestnenie, autentifikačný kľúč oblasti.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Authentication Centre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P</a:t>
            </a:r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oskytuje ochranu pred narušitelmi vo vzdušnom rozhraní. 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Udržuje autentifikačné kľúče a algoritmy a poskytuje bezpečnostná trojíca (RAND, SRES, Ki).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Equipment Identity Registry (EIR)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 to databáza, ktorá sa používa na sledovanie slúchadla pomocou čísla IMEI.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Pozostáva z troch podskupín - biely zoznam, čierny zoznam a sivý zoznam.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Operational Support Subsystem (OSS)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Podporuje prevádzku a údržbu GSM a umožňuje systémovým inžinierom monitorovať, diagnostikovať a odstraňovať problémy vo všetkých aspektoch systému GSM. Podporuje jedno alebo viac stredísk prevádzkovej údržby (OMC), ktoré sa používajú na monitorovanie výkonnosti každého MS, Bs, BSC a MSC v systéme GSM.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Má tri hlavné funkcie: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Udržiavať všetky telekomunikačné hardvérové a sieťové operácie na konkrétnom trhu.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Spravovať všetky postupy účtovania a fakturácie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Spravovať všetky mobilné zariadenia v systéme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Zdroje: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https://www.ques10.com/p/5206/gsm-network-architecture-1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Obrázok som si nakreslil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(pomocou Draw.io, odporúčam (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na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diagramy a podobne) tú electron apku)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podla toho v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prvom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 linku.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https://www.ques10.com/p/2599/gsm-explain-gsm-architecture-with-a-neat-block-dia/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https://www.tutorialspoint.com/gsm/gsm_architecture.htm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https://www.electronics-notes.com/articles/connectivity/2g-gsm/network-architecture.php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>
            <a:normAutofit lnSpcReduction="10000"/>
          </a:bodyPr>
          <a:p>
            <a:pPr marL="0" indent="0" algn="just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Architektúra GSM pozostáva z troch hlavných vzájomne prepojených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pod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systémov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(budeme ich volať subsystémy)</a:t>
            </a:r>
            <a:r>
              <a:rPr lang="en-US">
                <a:latin typeface="Montserrat" panose="00000500000000000000" charset="0"/>
                <a:cs typeface="Montserrat" panose="00000500000000000000" charset="0"/>
              </a:rPr>
              <a:t>, ktoré interagujú so sebou as užívateľmi prostredníctvom určitého sieťového rozhrania. 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 algn="just">
              <a:buNone/>
            </a:pP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Podsystémy sú</a:t>
            </a:r>
            <a:r>
              <a:rPr lang="" altLang="en-US" b="1">
                <a:latin typeface="Montserrat" panose="00000500000000000000" charset="0"/>
                <a:cs typeface="Montserrat" panose="00000500000000000000" charset="0"/>
              </a:rPr>
              <a:t>: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  <a:p>
            <a:pPr algn="just"/>
            <a:r>
              <a:rPr lang="en-US">
                <a:latin typeface="Montserrat" panose="00000500000000000000" charset="0"/>
                <a:cs typeface="Montserrat" panose="00000500000000000000" charset="0"/>
              </a:rPr>
              <a:t>Base Station Subsystem (BSS)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just"/>
            <a:r>
              <a:rPr lang="en-US">
                <a:latin typeface="Montserrat" panose="00000500000000000000" charset="0"/>
                <a:cs typeface="Montserrat" panose="00000500000000000000" charset="0"/>
              </a:rPr>
              <a:t>Network Switching Subsystem (NSS)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algn="just"/>
            <a:r>
              <a:rPr lang="en-US">
                <a:latin typeface="Montserrat" panose="00000500000000000000" charset="0"/>
                <a:cs typeface="Montserrat" panose="00000500000000000000" charset="0"/>
              </a:rPr>
              <a:t>Operational Support Subsystem (OSS)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 algn="just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Mobile Station (MS) je tiež subsystém, ale považuje sa za súčasť BSS.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 descr="GSM-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8630" y="672465"/>
            <a:ext cx="8714105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Mobile Station (MS)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" altLang="en-US" b="1">
                <a:latin typeface="Montserrat" panose="00000500000000000000" charset="0"/>
                <a:cs typeface="Montserrat" panose="00000500000000000000" charset="0"/>
                <a:sym typeface="+mn-ea"/>
              </a:rPr>
              <a:t>Skladá sa s týchto 2 častí:</a:t>
            </a:r>
            <a:endParaRPr lang="" alt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pPr marL="0" indent="0">
              <a:buNone/>
            </a:pPr>
            <a:endParaRPr 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Mobile equipment (ME)</a:t>
            </a:r>
            <a:endParaRPr lang="en-US"/>
          </a:p>
          <a:p>
            <a:r>
              <a:rPr lang="" altLang="en-US">
                <a:latin typeface="Montserrat" panose="00000500000000000000" charset="0"/>
                <a:cs typeface="Montserrat" panose="00000500000000000000" charset="0"/>
              </a:rPr>
              <a:t>Subscriber Identity module (SIM)</a:t>
            </a:r>
            <a:endParaRPr lang="" alt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Mobile </a:t>
            </a:r>
            <a:r>
              <a:rPr lang="" altLang="en-US">
                <a:latin typeface="Ubuntu" panose="020B0604030602030204" charset="0"/>
                <a:cs typeface="Ubuntu" panose="020B0604030602030204" charset="0"/>
                <a:sym typeface="+mn-ea"/>
              </a:rPr>
              <a:t>E</a:t>
            </a:r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quipment (ME)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 to prenosné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,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ručné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(nap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ríklad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mobil)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alebo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zariadenie namontované na vozidle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(napríklad moderné autá s WiFi)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Je jednoznačne identifikovaná číslom IMEI.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Používa sa na prenos hlasu a dát. </a:t>
            </a:r>
            <a:endParaRPr lang="en-US" altLang="en-US">
              <a:latin typeface="Montserrat" panose="00000500000000000000" charset="0"/>
              <a:cs typeface="Montserrat" panose="00000500000000000000" charset="0"/>
              <a:sym typeface="+mn-ea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Monitoruje tiež výkon a kvalitu signálu okolitých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“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buniek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”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pre optimáln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y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 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handover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. 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Pomocou mobilného zariadenia je možné aj odosielať 160 znakov dlhé SMS</a:t>
            </a:r>
            <a:r>
              <a:rPr lang="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ky</a:t>
            </a:r>
            <a:r>
              <a:rPr lang="en-US" altLang="en-US">
                <a:latin typeface="Montserrat" panose="00000500000000000000" charset="0"/>
                <a:cs typeface="Montserrat" panose="00000500000000000000" charset="0"/>
                <a:sym typeface="+mn-ea"/>
              </a:rPr>
              <a:t>.</a:t>
            </a:r>
            <a:endParaRPr lang="en-US" altLang="en-US">
              <a:latin typeface="Montserrat" panose="00000500000000000000" charset="0"/>
              <a:cs typeface="Montserrat" panose="00000500000000000000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Subscriber Identity 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M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>odule (SIM)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Je to karta, ktorá obsahuje číslo IMSI (International Mobile Subscriber Identity).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Umožňuje používateľom odosielať a prijímať hovory a prijímať ďalšie predplatiteľské služby.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Je chránený heslom alebo PINom.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Obsahuje kódované podrobnosti o identifikácii siete.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Má kľúčové informácie na aktiváciu telefónu.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</a:rPr>
              <a:t>Môže sa presunúť z jedného mobilu na druhý.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Base Station Subsystem (BSS)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Montserrat" panose="00000500000000000000" charset="0"/>
                <a:cs typeface="Montserrat" panose="00000500000000000000" charset="0"/>
              </a:rPr>
              <a:t>Je známy aj ako rádiový podsystém, poskytuje a riadi cesty rádiového prenosu medzi mobilnou stanicou a mobilným prepínacím centrom (MSC). BSS tiež riadi rozhranie medzi mobilnou stanicou a všetkými ostatnými subsystémami GSM. 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r>
              <a:rPr lang="en-US" b="1">
                <a:latin typeface="Montserrat" panose="00000500000000000000" charset="0"/>
                <a:cs typeface="Montserrat" panose="00000500000000000000" charset="0"/>
              </a:rPr>
              <a:t>Skladá sa z dvoch častí: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Base Transceiver Station (BTS)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Base Station Controller (BSC)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Base Transceiver Station (BTS)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Kóduje, šifruje, multiplexuje, moduluje a dodáva RF signál do antény.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Pozostáva z vysielacích jednotiek.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Komunikuje s mobilnými stanicami cez rádiové rozhranie a tiež komunikuje s BSC cez rozhranie Abis.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Ubuntu" panose="020B0604030602030204" charset="0"/>
                <a:cs typeface="Ubuntu" panose="020B0604030602030204" charset="0"/>
                <a:sym typeface="+mn-ea"/>
              </a:rPr>
              <a:t>Base Station Controller (BSC)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Spravuje rádiové zdroje pre BTS. Všetkým mobilným staniciam vo svojej oblasti prideľuje frekvenčné a časové sloty.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Zaoberá sa nastavovaním hovorov, transkódovaním a prispôsobovaním funkcií pre každé rádiové riadenie výkonu MS.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r>
              <a:rPr lang="en-US">
                <a:latin typeface="Montserrat" panose="00000500000000000000" charset="0"/>
                <a:cs typeface="Montserrat" panose="00000500000000000000" charset="0"/>
                <a:sym typeface="+mn-ea"/>
              </a:rPr>
              <a:t>Komunikuje s MSC cez rozhranie A a tiež s BTS.</a:t>
            </a:r>
            <a:endParaRPr lang="en-US">
              <a:latin typeface="Montserrat" panose="00000500000000000000" charset="0"/>
              <a:cs typeface="Montserrat" panose="00000500000000000000" charset="0"/>
            </a:endParaRPr>
          </a:p>
          <a:p>
            <a:pPr marL="0" indent="0">
              <a:buNone/>
            </a:pPr>
            <a:endParaRPr lang="en-US">
              <a:latin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4638</Words>
  <Application>WPS Presentation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Droid Sans Fallback</vt:lpstr>
      <vt:lpstr>SimSun</vt:lpstr>
      <vt:lpstr>Montserrat</vt:lpstr>
      <vt:lpstr>Ubuntu</vt:lpstr>
      <vt:lpstr>MT Extra</vt:lpstr>
      <vt:lpstr>esint10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hejtmus</cp:lastModifiedBy>
  <cp:revision>44</cp:revision>
  <dcterms:created xsi:type="dcterms:W3CDTF">2020-04-29T10:45:39Z</dcterms:created>
  <dcterms:modified xsi:type="dcterms:W3CDTF">2020-04-29T10:45:39Z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