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60" r:id="rId5"/>
    <p:sldId id="261" r:id="rId6"/>
    <p:sldId id="257" r:id="rId7"/>
    <p:sldId id="258" r:id="rId8"/>
    <p:sldId id="262" r:id="rId9"/>
    <p:sldId id="263" r:id="rId10"/>
    <p:sldId id="264" r:id="rId11"/>
    <p:sldId id="265"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524000" y="1672590"/>
            <a:ext cx="9144000" cy="1351280"/>
          </a:xfrm>
        </p:spPr>
        <p:txBody>
          <a:bodyPr/>
          <a:p>
            <a:r>
              <a:rPr lang="en-US" altLang="en-US"/>
              <a:t>Linear block code</a:t>
            </a:r>
            <a:endParaRPr lang="en-US" altLang="en-US"/>
          </a:p>
        </p:txBody>
      </p:sp>
      <p:sp>
        <p:nvSpPr>
          <p:cNvPr id="3" name="Subtitle 2"/>
          <p:cNvSpPr>
            <a:spLocks noGrp="1"/>
          </p:cNvSpPr>
          <p:nvPr>
            <p:ph type="subTitle" idx="1"/>
          </p:nvPr>
        </p:nvSpPr>
        <p:spPr/>
        <p:txBody>
          <a:bodyPr/>
          <a:p>
            <a:r>
              <a:rPr lang="en-US" altLang="en-US"/>
              <a:t>Filip Holčík</a:t>
            </a:r>
            <a:endParaRPr lang="en-US" altLang="en-US"/>
          </a:p>
          <a:p>
            <a:r>
              <a:rPr lang="en-US" altLang="en-US"/>
              <a:t>3.C</a:t>
            </a:r>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Thank u for ur attention</a:t>
            </a:r>
            <a:endParaRPr lang="en-US" altLang="en-US"/>
          </a:p>
        </p:txBody>
      </p:sp>
      <p:sp>
        <p:nvSpPr>
          <p:cNvPr id="3" name="Content Placeholder 2"/>
          <p:cNvSpPr>
            <a:spLocks noGrp="1"/>
          </p:cNvSpPr>
          <p:nvPr>
            <p:ph idx="1"/>
          </p:nvPr>
        </p:nvSpPr>
        <p:spPr/>
        <p:txBody>
          <a:bodyPr/>
          <a:p>
            <a:pPr marL="0" indent="0">
              <a:buNone/>
            </a:pPr>
            <a:r>
              <a:rPr lang="en-US" altLang="en-US"/>
              <a:t>Sources: </a:t>
            </a:r>
            <a:endParaRPr lang="en-US" altLang="en-US"/>
          </a:p>
          <a:p>
            <a:pPr marL="0" indent="0">
              <a:buNone/>
            </a:pPr>
            <a:r>
              <a:rPr lang="en-US" altLang="en-US"/>
              <a:t>https://en.wikipedia.org/wiki/Linear_code</a:t>
            </a:r>
            <a:endParaRPr lang="en-US" altLang="en-US"/>
          </a:p>
          <a:p>
            <a:pPr marL="0" indent="0">
              <a:buNone/>
            </a:pPr>
            <a:endParaRPr lang="en-US" altLang="en-US"/>
          </a:p>
          <a:p>
            <a:pPr marL="0" indent="0">
              <a:buNone/>
            </a:pPr>
            <a:r>
              <a:rPr lang="en-US" altLang="en-US"/>
              <a:t>I hope u like it, but I daubt it.</a:t>
            </a:r>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Terms u have to know</a:t>
            </a:r>
            <a:endParaRPr lang="en-US" altLang="en-US"/>
          </a:p>
        </p:txBody>
      </p:sp>
      <p:sp>
        <p:nvSpPr>
          <p:cNvPr id="3" name="Content Placeholder 2"/>
          <p:cNvSpPr>
            <a:spLocks noGrp="1"/>
          </p:cNvSpPr>
          <p:nvPr>
            <p:ph idx="1"/>
          </p:nvPr>
        </p:nvSpPr>
        <p:spPr/>
        <p:txBody>
          <a:bodyPr>
            <a:normAutofit/>
          </a:bodyPr>
          <a:p>
            <a:r>
              <a:rPr lang="en-US" altLang="en-US"/>
              <a:t>Linear combination = In mathematics, a linear combination is an expression constructed from a set of terms by multiplying each term by a constant and adding the results.</a:t>
            </a:r>
            <a:endParaRPr lang="en-US" altLang="en-US"/>
          </a:p>
          <a:p>
            <a:r>
              <a:rPr lang="en-US" altLang="en-US"/>
              <a:t>Codeword = In communication, a code word is an element of a standardized code or protocol.</a:t>
            </a:r>
            <a:endParaRPr lang="en-US" altLang="en-US"/>
          </a:p>
          <a:p>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More terms</a:t>
            </a:r>
            <a:endParaRPr lang="en-US" altLang="en-US"/>
          </a:p>
        </p:txBody>
      </p:sp>
      <p:sp>
        <p:nvSpPr>
          <p:cNvPr id="3" name="Content Placeholder 2"/>
          <p:cNvSpPr>
            <a:spLocks noGrp="1"/>
          </p:cNvSpPr>
          <p:nvPr>
            <p:ph idx="1"/>
          </p:nvPr>
        </p:nvSpPr>
        <p:spPr/>
        <p:txBody>
          <a:bodyPr/>
          <a:p>
            <a:r>
              <a:rPr lang="en-US" altLang="en-US">
                <a:sym typeface="+mn-ea"/>
              </a:rPr>
              <a:t>Forward error correction =  In telecommunication, information theory, and coding theory, forward error correction (FEC) or channel coding is a technique used for controlling errors in data transmission over unreliable or noisy communication channels.</a:t>
            </a:r>
            <a:endParaRPr lang="en-US" altLang="en-US"/>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Even more</a:t>
            </a:r>
            <a:endParaRPr lang="en-US" altLang="en-US"/>
          </a:p>
        </p:txBody>
      </p:sp>
      <p:sp>
        <p:nvSpPr>
          <p:cNvPr id="3" name="Content Placeholder 2"/>
          <p:cNvSpPr>
            <a:spLocks noGrp="1"/>
          </p:cNvSpPr>
          <p:nvPr>
            <p:ph idx="1"/>
          </p:nvPr>
        </p:nvSpPr>
        <p:spPr/>
        <p:txBody>
          <a:bodyPr/>
          <a:p>
            <a:r>
              <a:rPr lang="en-US"/>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lang="en-US"/>
          </a:p>
        </p:txBody>
      </p:sp>
      <p:pic>
        <p:nvPicPr>
          <p:cNvPr id="4" name="Picture 3" descr="lsns"/>
          <p:cNvPicPr>
            <a:picLocks noChangeAspect="1"/>
          </p:cNvPicPr>
          <p:nvPr/>
        </p:nvPicPr>
        <p:blipFill>
          <a:blip r:embed="rId1"/>
          <a:stretch>
            <a:fillRect/>
          </a:stretch>
        </p:blipFill>
        <p:spPr>
          <a:xfrm>
            <a:off x="3784600" y="5029200"/>
            <a:ext cx="220345" cy="2216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What it is?</a:t>
            </a:r>
            <a:endParaRPr lang="en-US" altLang="en-US"/>
          </a:p>
        </p:txBody>
      </p:sp>
      <p:sp>
        <p:nvSpPr>
          <p:cNvPr id="3" name="Content Placeholder 2"/>
          <p:cNvSpPr>
            <a:spLocks noGrp="1"/>
          </p:cNvSpPr>
          <p:nvPr>
            <p:ph idx="1"/>
          </p:nvPr>
        </p:nvSpPr>
        <p:spPr/>
        <p:txBody>
          <a:bodyPr/>
          <a:p>
            <a:r>
              <a:rPr lang="en-US" altLang="en-US"/>
              <a:t>L</a:t>
            </a:r>
            <a:r>
              <a:rPr lang="en-US"/>
              <a:t>inear code is an error-correcting code for which any linear combination of codewords is also a codeword</a:t>
            </a:r>
            <a:endParaRPr lang="en-US"/>
          </a:p>
          <a:p>
            <a:r>
              <a:rPr lang="en-US"/>
              <a:t>Linear codes are traditionally partitioned into block codes and convolutional codes</a:t>
            </a:r>
            <a:endParaRPr lang="en-US"/>
          </a:p>
          <a:p>
            <a:r>
              <a:rPr lang="en-US"/>
              <a:t>Linear codes allow for more efficient encoding and decoding algorithms than other codes </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How does it work?</a:t>
            </a:r>
            <a:endParaRPr lang="en-US" altLang="en-US"/>
          </a:p>
        </p:txBody>
      </p:sp>
      <p:sp>
        <p:nvSpPr>
          <p:cNvPr id="3" name="Content Placeholder 2"/>
          <p:cNvSpPr>
            <a:spLocks noGrp="1"/>
          </p:cNvSpPr>
          <p:nvPr>
            <p:ph idx="1"/>
          </p:nvPr>
        </p:nvSpPr>
        <p:spPr/>
        <p:txBody>
          <a:bodyPr/>
          <a:p>
            <a:r>
              <a:rPr lang="en-US"/>
              <a:t>Linear codes are used in forward error correction and are applied in methods for transmitting symbols (e.g., bits) on a communications channel so that, if errors occur in the communication, some errors can be corrected or detected by the recipient of a message block.</a:t>
            </a:r>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The codewords in a linear block code are blocks of symbols that are encoded using more symbols than the original value to be sent.</a:t>
            </a:r>
            <a:endParaRPr lang="en-US"/>
          </a:p>
          <a:p>
            <a:r>
              <a:rPr lang="en-US"/>
              <a:t>A linear code of length n transmits blocks containing n symbols.</a:t>
            </a:r>
            <a:endParaRPr lang="en-US"/>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For example, the [7,4,3] Hamming code is a linear binary code which represents 4-bit messages using 7-bit codewords. Two distinct codewords differ in at least three bits. As a consequence, up to two errors per codeword can be detected while a single error can be corrected. This code contains 2</a:t>
            </a:r>
            <a:r>
              <a:rPr lang="en-US" altLang="en-US"/>
              <a:t>**</a:t>
            </a:r>
            <a:r>
              <a:rPr lang="en-US"/>
              <a:t>4=16 codewords. </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Screenshot from 2020-01-16 18-20-48"/>
          <p:cNvPicPr>
            <a:picLocks noChangeAspect="1"/>
          </p:cNvPicPr>
          <p:nvPr/>
        </p:nvPicPr>
        <p:blipFill>
          <a:blip r:embed="rId1"/>
          <a:stretch>
            <a:fillRect/>
          </a:stretch>
        </p:blipFill>
        <p:spPr>
          <a:xfrm>
            <a:off x="-85090" y="200025"/>
            <a:ext cx="12362180" cy="645795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2209</Words>
  <Application>WPS Presentation</Application>
  <PresentationFormat>宽屏</PresentationFormat>
  <Paragraphs>43</Paragraphs>
  <Slides>10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SimSun</vt:lpstr>
      <vt:lpstr>Wingdings</vt:lpstr>
      <vt:lpstr>DejaVu Sans</vt:lpstr>
      <vt:lpstr>Calibri Light</vt:lpstr>
      <vt:lpstr>Calibri</vt:lpstr>
      <vt:lpstr>微软雅黑</vt:lpstr>
      <vt:lpstr>Droid Sans Fallback</vt:lpstr>
      <vt:lpstr>Arial Unicode MS</vt:lpstr>
      <vt:lpstr>SimSun</vt:lpstr>
      <vt:lpstr>Office 主题</vt:lpstr>
      <vt:lpstr>Linear block code</vt:lpstr>
      <vt:lpstr>Terms u have to know</vt:lpstr>
      <vt:lpstr>More terms</vt:lpstr>
      <vt:lpstr>Even more</vt:lpstr>
      <vt:lpstr>What it is?</vt:lpstr>
      <vt:lpstr>How does it work?</vt:lpstr>
      <vt:lpstr>PowerPoint 演示文稿</vt:lpstr>
      <vt:lpstr>PowerPoint 演示文稿</vt:lpstr>
      <vt:lpstr>PowerPoint 演示文稿</vt:lpstr>
      <vt:lpstr>Thank u for ur attention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wps</dc:creator>
  <cp:lastModifiedBy>hejtmus</cp:lastModifiedBy>
  <cp:revision>8</cp:revision>
  <dcterms:created xsi:type="dcterms:W3CDTF">2020-01-16T20:45:53Z</dcterms:created>
  <dcterms:modified xsi:type="dcterms:W3CDTF">2020-01-16T20:45:53Z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1033-11.1.0.9080</vt:lpwstr>
  </property>
</Properties>
</file>