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797675" cy="9928225"/>
  <p:custDataLst>
    <p:tags r:id="rId4"/>
  </p:custDataLst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5"/>
    <a:srgbClr val="FDAD91"/>
    <a:srgbClr val="4F2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144" y="-457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7E70E-FDCB-453E-9505-834B02536B6E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813BCEC9-313E-4ADD-A351-59B0BEB6BB2A}">
      <dgm:prSet phldrT="[Text]" custT="1"/>
      <dgm:spPr>
        <a:solidFill>
          <a:srgbClr val="DC3C05"/>
        </a:solidFill>
      </dgm:spPr>
      <dgm:t>
        <a:bodyPr/>
        <a:lstStyle/>
        <a:p>
          <a:r>
            <a:rPr lang="de-DE" sz="4700" dirty="0" smtClean="0"/>
            <a:t>Rekrut</a:t>
          </a:r>
          <a:endParaRPr lang="de-DE" sz="4700" dirty="0"/>
        </a:p>
      </dgm:t>
    </dgm:pt>
    <dgm:pt modelId="{537D1C58-05E0-40B1-B722-7CF9C4BE3B3F}" type="parTrans" cxnId="{C19345CF-8733-4228-B955-BBCD0C747629}">
      <dgm:prSet/>
      <dgm:spPr/>
      <dgm:t>
        <a:bodyPr/>
        <a:lstStyle/>
        <a:p>
          <a:endParaRPr lang="de-DE"/>
        </a:p>
      </dgm:t>
    </dgm:pt>
    <dgm:pt modelId="{E9D9D08B-55BC-488F-81E9-C43FBF487CE4}" type="sibTrans" cxnId="{C19345CF-8733-4228-B955-BBCD0C747629}">
      <dgm:prSet/>
      <dgm:spPr/>
      <dgm:t>
        <a:bodyPr/>
        <a:lstStyle/>
        <a:p>
          <a:endParaRPr lang="de-DE"/>
        </a:p>
      </dgm:t>
    </dgm:pt>
    <dgm:pt modelId="{257093FA-BA72-4081-AFBB-154B16666BBC}">
      <dgm:prSet phldrT="[Text]"/>
      <dgm:spPr>
        <a:solidFill>
          <a:srgbClr val="DC3C05"/>
        </a:solidFill>
      </dgm:spPr>
      <dgm:t>
        <a:bodyPr/>
        <a:lstStyle/>
        <a:p>
          <a:r>
            <a:rPr lang="de-DE" dirty="0" smtClean="0"/>
            <a:t>Leutnant</a:t>
          </a:r>
          <a:endParaRPr lang="de-DE" dirty="0"/>
        </a:p>
      </dgm:t>
    </dgm:pt>
    <dgm:pt modelId="{010020B6-24ED-42F0-9610-5F1A60EDE593}" type="parTrans" cxnId="{5AD35807-B9A2-415C-B200-539ADEBB0001}">
      <dgm:prSet/>
      <dgm:spPr/>
      <dgm:t>
        <a:bodyPr/>
        <a:lstStyle/>
        <a:p>
          <a:endParaRPr lang="de-DE"/>
        </a:p>
      </dgm:t>
    </dgm:pt>
    <dgm:pt modelId="{E9473F00-15EE-414D-9F19-C0B99658B319}" type="sibTrans" cxnId="{5AD35807-B9A2-415C-B200-539ADEBB0001}">
      <dgm:prSet/>
      <dgm:spPr/>
      <dgm:t>
        <a:bodyPr/>
        <a:lstStyle/>
        <a:p>
          <a:endParaRPr lang="de-DE"/>
        </a:p>
      </dgm:t>
    </dgm:pt>
    <dgm:pt modelId="{38B7E38B-6FA8-41C4-B7D2-12A9E2ABEF8A}">
      <dgm:prSet phldrT="[Text]"/>
      <dgm:spPr>
        <a:solidFill>
          <a:srgbClr val="DC3C05"/>
        </a:solidFill>
      </dgm:spPr>
      <dgm:t>
        <a:bodyPr/>
        <a:lstStyle/>
        <a:p>
          <a:r>
            <a:rPr lang="de-DE" dirty="0" smtClean="0"/>
            <a:t>Major</a:t>
          </a:r>
          <a:endParaRPr lang="de-DE" dirty="0"/>
        </a:p>
      </dgm:t>
    </dgm:pt>
    <dgm:pt modelId="{DDC5C589-B40C-475F-9A58-6D6F0CA1DCC1}" type="parTrans" cxnId="{FC09379C-2785-4C29-92E9-BB6B12C7AE5C}">
      <dgm:prSet/>
      <dgm:spPr/>
      <dgm:t>
        <a:bodyPr/>
        <a:lstStyle/>
        <a:p>
          <a:endParaRPr lang="de-DE"/>
        </a:p>
      </dgm:t>
    </dgm:pt>
    <dgm:pt modelId="{C2534386-78A2-4EAD-AB64-682902E8947C}" type="sibTrans" cxnId="{FC09379C-2785-4C29-92E9-BB6B12C7AE5C}">
      <dgm:prSet/>
      <dgm:spPr/>
      <dgm:t>
        <a:bodyPr/>
        <a:lstStyle/>
        <a:p>
          <a:endParaRPr lang="de-DE"/>
        </a:p>
      </dgm:t>
    </dgm:pt>
    <dgm:pt modelId="{AFC47764-2DC0-4FF3-AC93-413C7580D511}">
      <dgm:prSet phldrT="[Text]"/>
      <dgm:spPr>
        <a:solidFill>
          <a:srgbClr val="DC3C05"/>
        </a:solidFill>
      </dgm:spPr>
      <dgm:t>
        <a:bodyPr/>
        <a:lstStyle/>
        <a:p>
          <a:r>
            <a:rPr lang="de-DE" dirty="0" smtClean="0"/>
            <a:t>Offizier</a:t>
          </a:r>
          <a:endParaRPr lang="de-DE" dirty="0"/>
        </a:p>
      </dgm:t>
    </dgm:pt>
    <dgm:pt modelId="{6B1A1571-28AB-448F-BFF7-A96F02A47982}" type="parTrans" cxnId="{2723FFD2-D053-46D2-B573-2449FDB42D75}">
      <dgm:prSet/>
      <dgm:spPr/>
      <dgm:t>
        <a:bodyPr/>
        <a:lstStyle/>
        <a:p>
          <a:endParaRPr lang="de-DE"/>
        </a:p>
      </dgm:t>
    </dgm:pt>
    <dgm:pt modelId="{F45AC3F7-3DC8-4882-AFB8-4636407BF6CA}" type="sibTrans" cxnId="{2723FFD2-D053-46D2-B573-2449FDB42D75}">
      <dgm:prSet/>
      <dgm:spPr/>
      <dgm:t>
        <a:bodyPr/>
        <a:lstStyle/>
        <a:p>
          <a:endParaRPr lang="de-DE"/>
        </a:p>
      </dgm:t>
    </dgm:pt>
    <dgm:pt modelId="{6CC6A5FB-E775-4140-9F76-EEC2C94E84FE}">
      <dgm:prSet phldrT="[Text]"/>
      <dgm:spPr>
        <a:solidFill>
          <a:srgbClr val="DC3C05"/>
        </a:solidFill>
      </dgm:spPr>
      <dgm:t>
        <a:bodyPr/>
        <a:lstStyle/>
        <a:p>
          <a:r>
            <a:rPr lang="de-DE" dirty="0" smtClean="0"/>
            <a:t>General</a:t>
          </a:r>
          <a:endParaRPr lang="de-DE" dirty="0"/>
        </a:p>
      </dgm:t>
    </dgm:pt>
    <dgm:pt modelId="{8B51EBCC-E824-436F-8FCD-6AD9841E83D0}" type="parTrans" cxnId="{B2E4CB4A-F733-458C-B78B-5538DAD67600}">
      <dgm:prSet/>
      <dgm:spPr/>
      <dgm:t>
        <a:bodyPr/>
        <a:lstStyle/>
        <a:p>
          <a:endParaRPr lang="de-DE"/>
        </a:p>
      </dgm:t>
    </dgm:pt>
    <dgm:pt modelId="{8662498A-B55F-4BAB-9178-93EAEA24E914}" type="sibTrans" cxnId="{B2E4CB4A-F733-458C-B78B-5538DAD67600}">
      <dgm:prSet/>
      <dgm:spPr/>
      <dgm:t>
        <a:bodyPr/>
        <a:lstStyle/>
        <a:p>
          <a:endParaRPr lang="de-DE"/>
        </a:p>
      </dgm:t>
    </dgm:pt>
    <dgm:pt modelId="{36985497-28E0-4FBA-AB9A-395385678064}" type="pres">
      <dgm:prSet presAssocID="{AB87E70E-FDCB-453E-9505-834B02536B6E}" presName="linearFlow" presStyleCnt="0">
        <dgm:presLayoutVars>
          <dgm:dir val="rev"/>
          <dgm:resizeHandles val="exact"/>
        </dgm:presLayoutVars>
      </dgm:prSet>
      <dgm:spPr/>
    </dgm:pt>
    <dgm:pt modelId="{0F54296A-12A7-4C24-9070-6D22EFEA87CD}" type="pres">
      <dgm:prSet presAssocID="{813BCEC9-313E-4ADD-A351-59B0BEB6BB2A}" presName="composite" presStyleCnt="0"/>
      <dgm:spPr/>
    </dgm:pt>
    <dgm:pt modelId="{075357E0-797A-47E7-95AF-72235C50DD98}" type="pres">
      <dgm:prSet presAssocID="{813BCEC9-313E-4ADD-A351-59B0BEB6BB2A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F102D38-5F8B-4A2F-A68A-A9CCE9356E1B}" type="pres">
      <dgm:prSet presAssocID="{813BCEC9-313E-4ADD-A351-59B0BEB6BB2A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DA722F-FDF5-4149-A300-DA9C3E89A247}" type="pres">
      <dgm:prSet presAssocID="{E9D9D08B-55BC-488F-81E9-C43FBF487CE4}" presName="spacing" presStyleCnt="0"/>
      <dgm:spPr/>
    </dgm:pt>
    <dgm:pt modelId="{1CBC60B9-E829-461E-8389-1A638D984F4D}" type="pres">
      <dgm:prSet presAssocID="{257093FA-BA72-4081-AFBB-154B16666BBC}" presName="composite" presStyleCnt="0"/>
      <dgm:spPr/>
    </dgm:pt>
    <dgm:pt modelId="{992E83EF-9A9A-4713-8FDA-E82F035176A1}" type="pres">
      <dgm:prSet presAssocID="{257093FA-BA72-4081-AFBB-154B16666BBC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669E3D-7B2E-4604-827C-ABD047981926}" type="pres">
      <dgm:prSet presAssocID="{257093FA-BA72-4081-AFBB-154B16666BBC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8E1595-D62E-45F8-9A9E-344F3C0F8DC2}" type="pres">
      <dgm:prSet presAssocID="{E9473F00-15EE-414D-9F19-C0B99658B319}" presName="spacing" presStyleCnt="0"/>
      <dgm:spPr/>
    </dgm:pt>
    <dgm:pt modelId="{276A4681-71D5-45D3-8096-8C49FB197F54}" type="pres">
      <dgm:prSet presAssocID="{38B7E38B-6FA8-41C4-B7D2-12A9E2ABEF8A}" presName="composite" presStyleCnt="0"/>
      <dgm:spPr/>
    </dgm:pt>
    <dgm:pt modelId="{0392767B-CC28-4A86-8B87-A2430BC9A261}" type="pres">
      <dgm:prSet presAssocID="{38B7E38B-6FA8-41C4-B7D2-12A9E2ABEF8A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E871FEE-0356-4375-B577-5F9B58E9852C}" type="pres">
      <dgm:prSet presAssocID="{38B7E38B-6FA8-41C4-B7D2-12A9E2ABEF8A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1F7FF7-BD6F-424F-81A7-57723EE5807C}" type="pres">
      <dgm:prSet presAssocID="{C2534386-78A2-4EAD-AB64-682902E8947C}" presName="spacing" presStyleCnt="0"/>
      <dgm:spPr/>
    </dgm:pt>
    <dgm:pt modelId="{984C95CC-797C-4AA8-84BC-BD7723C3D2B0}" type="pres">
      <dgm:prSet presAssocID="{AFC47764-2DC0-4FF3-AC93-413C7580D511}" presName="composite" presStyleCnt="0"/>
      <dgm:spPr/>
    </dgm:pt>
    <dgm:pt modelId="{6611F943-9998-466D-B5A7-DB4D45D3F050}" type="pres">
      <dgm:prSet presAssocID="{AFC47764-2DC0-4FF3-AC93-413C7580D511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B9D26DA-D45A-410B-B37E-A568AE0CB51E}" type="pres">
      <dgm:prSet presAssocID="{AFC47764-2DC0-4FF3-AC93-413C7580D51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65E85C-5692-4612-9C41-3B8CBF0EE81B}" type="pres">
      <dgm:prSet presAssocID="{F45AC3F7-3DC8-4882-AFB8-4636407BF6CA}" presName="spacing" presStyleCnt="0"/>
      <dgm:spPr/>
    </dgm:pt>
    <dgm:pt modelId="{64768730-469C-4AC5-9020-285FDDEBB138}" type="pres">
      <dgm:prSet presAssocID="{6CC6A5FB-E775-4140-9F76-EEC2C94E84FE}" presName="composite" presStyleCnt="0"/>
      <dgm:spPr/>
    </dgm:pt>
    <dgm:pt modelId="{93566EBB-B7DD-44DB-B4A8-B29096179922}" type="pres">
      <dgm:prSet presAssocID="{6CC6A5FB-E775-4140-9F76-EEC2C94E84FE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4EEDE184-9250-4CDB-A09B-A92D967CFF5B}" type="pres">
      <dgm:prSet presAssocID="{6CC6A5FB-E775-4140-9F76-EEC2C94E84F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723FFD2-D053-46D2-B573-2449FDB42D75}" srcId="{AB87E70E-FDCB-453E-9505-834B02536B6E}" destId="{AFC47764-2DC0-4FF3-AC93-413C7580D511}" srcOrd="3" destOrd="0" parTransId="{6B1A1571-28AB-448F-BFF7-A96F02A47982}" sibTransId="{F45AC3F7-3DC8-4882-AFB8-4636407BF6CA}"/>
    <dgm:cxn modelId="{FC09379C-2785-4C29-92E9-BB6B12C7AE5C}" srcId="{AB87E70E-FDCB-453E-9505-834B02536B6E}" destId="{38B7E38B-6FA8-41C4-B7D2-12A9E2ABEF8A}" srcOrd="2" destOrd="0" parTransId="{DDC5C589-B40C-475F-9A58-6D6F0CA1DCC1}" sibTransId="{C2534386-78A2-4EAD-AB64-682902E8947C}"/>
    <dgm:cxn modelId="{84F91821-CFBB-4E8B-ACC7-09B749920B74}" type="presOf" srcId="{38B7E38B-6FA8-41C4-B7D2-12A9E2ABEF8A}" destId="{FE871FEE-0356-4375-B577-5F9B58E9852C}" srcOrd="0" destOrd="0" presId="urn:microsoft.com/office/officeart/2005/8/layout/vList3"/>
    <dgm:cxn modelId="{C19345CF-8733-4228-B955-BBCD0C747629}" srcId="{AB87E70E-FDCB-453E-9505-834B02536B6E}" destId="{813BCEC9-313E-4ADD-A351-59B0BEB6BB2A}" srcOrd="0" destOrd="0" parTransId="{537D1C58-05E0-40B1-B722-7CF9C4BE3B3F}" sibTransId="{E9D9D08B-55BC-488F-81E9-C43FBF487CE4}"/>
    <dgm:cxn modelId="{B2E4CB4A-F733-458C-B78B-5538DAD67600}" srcId="{AB87E70E-FDCB-453E-9505-834B02536B6E}" destId="{6CC6A5FB-E775-4140-9F76-EEC2C94E84FE}" srcOrd="4" destOrd="0" parTransId="{8B51EBCC-E824-436F-8FCD-6AD9841E83D0}" sibTransId="{8662498A-B55F-4BAB-9178-93EAEA24E914}"/>
    <dgm:cxn modelId="{8AC2040A-5355-416B-B59F-5B40D35AC878}" type="presOf" srcId="{813BCEC9-313E-4ADD-A351-59B0BEB6BB2A}" destId="{4F102D38-5F8B-4A2F-A68A-A9CCE9356E1B}" srcOrd="0" destOrd="0" presId="urn:microsoft.com/office/officeart/2005/8/layout/vList3"/>
    <dgm:cxn modelId="{F8535C06-3BBD-4009-9731-F97983E22873}" type="presOf" srcId="{AFC47764-2DC0-4FF3-AC93-413C7580D511}" destId="{2B9D26DA-D45A-410B-B37E-A568AE0CB51E}" srcOrd="0" destOrd="0" presId="urn:microsoft.com/office/officeart/2005/8/layout/vList3"/>
    <dgm:cxn modelId="{CFC842C9-EAE7-40D1-939A-813A7FDC092D}" type="presOf" srcId="{6CC6A5FB-E775-4140-9F76-EEC2C94E84FE}" destId="{4EEDE184-9250-4CDB-A09B-A92D967CFF5B}" srcOrd="0" destOrd="0" presId="urn:microsoft.com/office/officeart/2005/8/layout/vList3"/>
    <dgm:cxn modelId="{B347FADA-4B7B-4751-B9B4-70BB54A92643}" type="presOf" srcId="{257093FA-BA72-4081-AFBB-154B16666BBC}" destId="{C9669E3D-7B2E-4604-827C-ABD047981926}" srcOrd="0" destOrd="0" presId="urn:microsoft.com/office/officeart/2005/8/layout/vList3"/>
    <dgm:cxn modelId="{B1BE784C-7303-49BE-B5E0-9B2717EADF26}" type="presOf" srcId="{AB87E70E-FDCB-453E-9505-834B02536B6E}" destId="{36985497-28E0-4FBA-AB9A-395385678064}" srcOrd="0" destOrd="0" presId="urn:microsoft.com/office/officeart/2005/8/layout/vList3"/>
    <dgm:cxn modelId="{5AD35807-B9A2-415C-B200-539ADEBB0001}" srcId="{AB87E70E-FDCB-453E-9505-834B02536B6E}" destId="{257093FA-BA72-4081-AFBB-154B16666BBC}" srcOrd="1" destOrd="0" parTransId="{010020B6-24ED-42F0-9610-5F1A60EDE593}" sibTransId="{E9473F00-15EE-414D-9F19-C0B99658B319}"/>
    <dgm:cxn modelId="{DEF41DEB-8C3C-4E7C-8298-0533AB1FF3DE}" type="presParOf" srcId="{36985497-28E0-4FBA-AB9A-395385678064}" destId="{0F54296A-12A7-4C24-9070-6D22EFEA87CD}" srcOrd="0" destOrd="0" presId="urn:microsoft.com/office/officeart/2005/8/layout/vList3"/>
    <dgm:cxn modelId="{F2428981-EC69-45BA-AABD-055B2F788E24}" type="presParOf" srcId="{0F54296A-12A7-4C24-9070-6D22EFEA87CD}" destId="{075357E0-797A-47E7-95AF-72235C50DD98}" srcOrd="0" destOrd="0" presId="urn:microsoft.com/office/officeart/2005/8/layout/vList3"/>
    <dgm:cxn modelId="{5D99FA88-8D36-460F-8984-48857D3892B2}" type="presParOf" srcId="{0F54296A-12A7-4C24-9070-6D22EFEA87CD}" destId="{4F102D38-5F8B-4A2F-A68A-A9CCE9356E1B}" srcOrd="1" destOrd="0" presId="urn:microsoft.com/office/officeart/2005/8/layout/vList3"/>
    <dgm:cxn modelId="{B81B4A6B-5332-44D3-850C-6467425B6303}" type="presParOf" srcId="{36985497-28E0-4FBA-AB9A-395385678064}" destId="{C7DA722F-FDF5-4149-A300-DA9C3E89A247}" srcOrd="1" destOrd="0" presId="urn:microsoft.com/office/officeart/2005/8/layout/vList3"/>
    <dgm:cxn modelId="{89B0DC60-8EDA-4817-BB05-DF0BB2908FA0}" type="presParOf" srcId="{36985497-28E0-4FBA-AB9A-395385678064}" destId="{1CBC60B9-E829-461E-8389-1A638D984F4D}" srcOrd="2" destOrd="0" presId="urn:microsoft.com/office/officeart/2005/8/layout/vList3"/>
    <dgm:cxn modelId="{7E780325-D93A-49B6-BC62-A040C4FC58CE}" type="presParOf" srcId="{1CBC60B9-E829-461E-8389-1A638D984F4D}" destId="{992E83EF-9A9A-4713-8FDA-E82F035176A1}" srcOrd="0" destOrd="0" presId="urn:microsoft.com/office/officeart/2005/8/layout/vList3"/>
    <dgm:cxn modelId="{87B000CF-7C7F-4BF2-8259-CD1381E2B436}" type="presParOf" srcId="{1CBC60B9-E829-461E-8389-1A638D984F4D}" destId="{C9669E3D-7B2E-4604-827C-ABD047981926}" srcOrd="1" destOrd="0" presId="urn:microsoft.com/office/officeart/2005/8/layout/vList3"/>
    <dgm:cxn modelId="{45940AD7-7AF8-411F-88B2-9F87A7A7F0F9}" type="presParOf" srcId="{36985497-28E0-4FBA-AB9A-395385678064}" destId="{B18E1595-D62E-45F8-9A9E-344F3C0F8DC2}" srcOrd="3" destOrd="0" presId="urn:microsoft.com/office/officeart/2005/8/layout/vList3"/>
    <dgm:cxn modelId="{E7119BA7-AFFB-4393-8FC6-BF28D69627B0}" type="presParOf" srcId="{36985497-28E0-4FBA-AB9A-395385678064}" destId="{276A4681-71D5-45D3-8096-8C49FB197F54}" srcOrd="4" destOrd="0" presId="urn:microsoft.com/office/officeart/2005/8/layout/vList3"/>
    <dgm:cxn modelId="{D13BE522-B9EB-4B5F-8BFE-3CA5AF4D7F8D}" type="presParOf" srcId="{276A4681-71D5-45D3-8096-8C49FB197F54}" destId="{0392767B-CC28-4A86-8B87-A2430BC9A261}" srcOrd="0" destOrd="0" presId="urn:microsoft.com/office/officeart/2005/8/layout/vList3"/>
    <dgm:cxn modelId="{5B802B77-45A1-4727-85FC-B9A6CD8CAAE0}" type="presParOf" srcId="{276A4681-71D5-45D3-8096-8C49FB197F54}" destId="{FE871FEE-0356-4375-B577-5F9B58E9852C}" srcOrd="1" destOrd="0" presId="urn:microsoft.com/office/officeart/2005/8/layout/vList3"/>
    <dgm:cxn modelId="{E5696903-FAC1-4EC5-BDC1-8C273CF3848E}" type="presParOf" srcId="{36985497-28E0-4FBA-AB9A-395385678064}" destId="{041F7FF7-BD6F-424F-81A7-57723EE5807C}" srcOrd="5" destOrd="0" presId="urn:microsoft.com/office/officeart/2005/8/layout/vList3"/>
    <dgm:cxn modelId="{1A0AF62F-5EB8-4209-85FB-F119023D8E6D}" type="presParOf" srcId="{36985497-28E0-4FBA-AB9A-395385678064}" destId="{984C95CC-797C-4AA8-84BC-BD7723C3D2B0}" srcOrd="6" destOrd="0" presId="urn:microsoft.com/office/officeart/2005/8/layout/vList3"/>
    <dgm:cxn modelId="{F5A766E2-BE73-4FD6-93EC-D4972F0CED2B}" type="presParOf" srcId="{984C95CC-797C-4AA8-84BC-BD7723C3D2B0}" destId="{6611F943-9998-466D-B5A7-DB4D45D3F050}" srcOrd="0" destOrd="0" presId="urn:microsoft.com/office/officeart/2005/8/layout/vList3"/>
    <dgm:cxn modelId="{6603912D-CE0C-4A23-A1B9-9244B5953646}" type="presParOf" srcId="{984C95CC-797C-4AA8-84BC-BD7723C3D2B0}" destId="{2B9D26DA-D45A-410B-B37E-A568AE0CB51E}" srcOrd="1" destOrd="0" presId="urn:microsoft.com/office/officeart/2005/8/layout/vList3"/>
    <dgm:cxn modelId="{FB406352-B7C3-4541-A06D-C5DFA237FF37}" type="presParOf" srcId="{36985497-28E0-4FBA-AB9A-395385678064}" destId="{8765E85C-5692-4612-9C41-3B8CBF0EE81B}" srcOrd="7" destOrd="0" presId="urn:microsoft.com/office/officeart/2005/8/layout/vList3"/>
    <dgm:cxn modelId="{D1AD451F-4B23-4915-9869-D21ECD0F8B72}" type="presParOf" srcId="{36985497-28E0-4FBA-AB9A-395385678064}" destId="{64768730-469C-4AC5-9020-285FDDEBB138}" srcOrd="8" destOrd="0" presId="urn:microsoft.com/office/officeart/2005/8/layout/vList3"/>
    <dgm:cxn modelId="{A274EAC0-7490-4472-AFCA-014B349CCB81}" type="presParOf" srcId="{64768730-469C-4AC5-9020-285FDDEBB138}" destId="{93566EBB-B7DD-44DB-B4A8-B29096179922}" srcOrd="0" destOrd="0" presId="urn:microsoft.com/office/officeart/2005/8/layout/vList3"/>
    <dgm:cxn modelId="{7A009DCB-5E14-41C1-8A95-913D6C6D28B5}" type="presParOf" srcId="{64768730-469C-4AC5-9020-285FDDEBB138}" destId="{4EEDE184-9250-4CDB-A09B-A92D967CFF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02D38-5F8B-4A2F-A68A-A9CCE9356E1B}">
      <dsp:nvSpPr>
        <dsp:cNvPr id="0" name=""/>
        <dsp:cNvSpPr/>
      </dsp:nvSpPr>
      <dsp:spPr>
        <a:xfrm>
          <a:off x="1351579" y="4829"/>
          <a:ext cx="6391106" cy="1032843"/>
        </a:xfrm>
        <a:prstGeom prst="homePlate">
          <a:avLst/>
        </a:prstGeom>
        <a:solidFill>
          <a:srgbClr val="DC3C0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79070" rIns="455455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/>
            <a:t>Rekrut</a:t>
          </a:r>
          <a:endParaRPr lang="de-DE" sz="4700" kern="1200" dirty="0"/>
        </a:p>
      </dsp:txBody>
      <dsp:txXfrm>
        <a:off x="1351579" y="4829"/>
        <a:ext cx="6132895" cy="1032843"/>
      </dsp:txXfrm>
    </dsp:sp>
    <dsp:sp modelId="{075357E0-797A-47E7-95AF-72235C50DD98}">
      <dsp:nvSpPr>
        <dsp:cNvPr id="0" name=""/>
        <dsp:cNvSpPr/>
      </dsp:nvSpPr>
      <dsp:spPr>
        <a:xfrm>
          <a:off x="7226264" y="4829"/>
          <a:ext cx="1032843" cy="103284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69E3D-7B2E-4604-827C-ABD047981926}">
      <dsp:nvSpPr>
        <dsp:cNvPr id="0" name=""/>
        <dsp:cNvSpPr/>
      </dsp:nvSpPr>
      <dsp:spPr>
        <a:xfrm>
          <a:off x="1351579" y="1345984"/>
          <a:ext cx="6391106" cy="1032843"/>
        </a:xfrm>
        <a:prstGeom prst="homePlate">
          <a:avLst/>
        </a:prstGeom>
        <a:solidFill>
          <a:srgbClr val="DC3C0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79070" rIns="455455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/>
            <a:t>Leutnant</a:t>
          </a:r>
          <a:endParaRPr lang="de-DE" sz="4700" kern="1200" dirty="0"/>
        </a:p>
      </dsp:txBody>
      <dsp:txXfrm>
        <a:off x="1351579" y="1345984"/>
        <a:ext cx="6132895" cy="1032843"/>
      </dsp:txXfrm>
    </dsp:sp>
    <dsp:sp modelId="{992E83EF-9A9A-4713-8FDA-E82F035176A1}">
      <dsp:nvSpPr>
        <dsp:cNvPr id="0" name=""/>
        <dsp:cNvSpPr/>
      </dsp:nvSpPr>
      <dsp:spPr>
        <a:xfrm>
          <a:off x="7226264" y="1345984"/>
          <a:ext cx="1032843" cy="103284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71FEE-0356-4375-B577-5F9B58E9852C}">
      <dsp:nvSpPr>
        <dsp:cNvPr id="0" name=""/>
        <dsp:cNvSpPr/>
      </dsp:nvSpPr>
      <dsp:spPr>
        <a:xfrm>
          <a:off x="1351579" y="2687140"/>
          <a:ext cx="6391106" cy="1032843"/>
        </a:xfrm>
        <a:prstGeom prst="homePlate">
          <a:avLst/>
        </a:prstGeom>
        <a:solidFill>
          <a:srgbClr val="DC3C0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79070" rIns="455455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/>
            <a:t>Major</a:t>
          </a:r>
          <a:endParaRPr lang="de-DE" sz="4700" kern="1200" dirty="0"/>
        </a:p>
      </dsp:txBody>
      <dsp:txXfrm>
        <a:off x="1351579" y="2687140"/>
        <a:ext cx="6132895" cy="1032843"/>
      </dsp:txXfrm>
    </dsp:sp>
    <dsp:sp modelId="{0392767B-CC28-4A86-8B87-A2430BC9A261}">
      <dsp:nvSpPr>
        <dsp:cNvPr id="0" name=""/>
        <dsp:cNvSpPr/>
      </dsp:nvSpPr>
      <dsp:spPr>
        <a:xfrm>
          <a:off x="7226264" y="2687140"/>
          <a:ext cx="1032843" cy="103284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D26DA-D45A-410B-B37E-A568AE0CB51E}">
      <dsp:nvSpPr>
        <dsp:cNvPr id="0" name=""/>
        <dsp:cNvSpPr/>
      </dsp:nvSpPr>
      <dsp:spPr>
        <a:xfrm>
          <a:off x="1351579" y="4028295"/>
          <a:ext cx="6391106" cy="1032843"/>
        </a:xfrm>
        <a:prstGeom prst="homePlate">
          <a:avLst/>
        </a:prstGeom>
        <a:solidFill>
          <a:srgbClr val="DC3C0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79070" rIns="455455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/>
            <a:t>Offizier</a:t>
          </a:r>
          <a:endParaRPr lang="de-DE" sz="4700" kern="1200" dirty="0"/>
        </a:p>
      </dsp:txBody>
      <dsp:txXfrm>
        <a:off x="1351579" y="4028295"/>
        <a:ext cx="6132895" cy="1032843"/>
      </dsp:txXfrm>
    </dsp:sp>
    <dsp:sp modelId="{6611F943-9998-466D-B5A7-DB4D45D3F050}">
      <dsp:nvSpPr>
        <dsp:cNvPr id="0" name=""/>
        <dsp:cNvSpPr/>
      </dsp:nvSpPr>
      <dsp:spPr>
        <a:xfrm>
          <a:off x="7226264" y="4028295"/>
          <a:ext cx="1032843" cy="103284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DE184-9250-4CDB-A09B-A92D967CFF5B}">
      <dsp:nvSpPr>
        <dsp:cNvPr id="0" name=""/>
        <dsp:cNvSpPr/>
      </dsp:nvSpPr>
      <dsp:spPr>
        <a:xfrm>
          <a:off x="1351579" y="5369450"/>
          <a:ext cx="6391106" cy="1032843"/>
        </a:xfrm>
        <a:prstGeom prst="homePlate">
          <a:avLst/>
        </a:prstGeom>
        <a:solidFill>
          <a:srgbClr val="DC3C0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79070" rIns="455455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/>
            <a:t>General</a:t>
          </a:r>
          <a:endParaRPr lang="de-DE" sz="4700" kern="1200" dirty="0"/>
        </a:p>
      </dsp:txBody>
      <dsp:txXfrm>
        <a:off x="1351579" y="5369450"/>
        <a:ext cx="6132895" cy="1032843"/>
      </dsp:txXfrm>
    </dsp:sp>
    <dsp:sp modelId="{93566EBB-B7DD-44DB-B4A8-B29096179922}">
      <dsp:nvSpPr>
        <dsp:cNvPr id="0" name=""/>
        <dsp:cNvSpPr/>
      </dsp:nvSpPr>
      <dsp:spPr>
        <a:xfrm>
          <a:off x="7226264" y="5369450"/>
          <a:ext cx="1032843" cy="103284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12915-AB6E-472C-B80E-72FBE02324F7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41BDE-93F8-4A95-8754-012C1D658A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4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1BDE-93F8-4A95-8754-012C1D658A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86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26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53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505430" y="1212608"/>
            <a:ext cx="4812030" cy="258361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9340" y="1212608"/>
            <a:ext cx="14079643" cy="2583610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0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34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3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9340" y="7065332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871623" y="7065332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70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78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02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05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81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38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9340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F872-ADF0-4B6E-B714-C103BBF2B644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07157" y="28065055"/>
            <a:ext cx="6772487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D2FF-EFB5-4E9C-AB44-4EBE87441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4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QuickStyle" Target="../diagrams/quickStyle1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diagramLayout" Target="../diagrams/layou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diagramData" Target="../diagrams/data1.xml"/><Relationship Id="rId5" Type="http://schemas.openxmlformats.org/officeDocument/2006/relationships/image" Target="../media/image2.wmf"/><Relationship Id="rId15" Type="http://schemas.microsoft.com/office/2007/relationships/diagramDrawing" Target="../diagrams/drawing1.xml"/><Relationship Id="rId10" Type="http://schemas.openxmlformats.org/officeDocument/2006/relationships/image" Target="../media/image7.png"/><Relationship Id="rId4" Type="http://schemas.openxmlformats.org/officeDocument/2006/relationships/image" Target="../media/image1.wmf"/><Relationship Id="rId9" Type="http://schemas.openxmlformats.org/officeDocument/2006/relationships/image" Target="../media/image6.png"/><Relationship Id="rId14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13022349" y="450355"/>
            <a:ext cx="73052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de-DE" sz="2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Fakultät IV – Wirtschaft und Informatik</a:t>
            </a:r>
          </a:p>
          <a:p>
            <a:pPr lvl="0" algn="r"/>
            <a:r>
              <a:rPr lang="de-DE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Hochschule Hannover </a:t>
            </a:r>
            <a:r>
              <a:rPr lang="de-DE" sz="2000" dirty="0" smtClean="0">
                <a:solidFill>
                  <a:prstClr val="white"/>
                </a:solidFill>
                <a:latin typeface="OpenSymbol"/>
                <a:ea typeface="OpenSymbol"/>
                <a:cs typeface="Arial" pitchFamily="34" charset="0"/>
              </a:rPr>
              <a:t></a:t>
            </a:r>
            <a:r>
              <a:rPr lang="de-DE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Postfach 92 02 61 </a:t>
            </a:r>
            <a:r>
              <a:rPr lang="de-DE" sz="2000" dirty="0" smtClean="0">
                <a:solidFill>
                  <a:prstClr val="white"/>
                </a:solidFill>
                <a:latin typeface="OpenSymbol"/>
                <a:ea typeface="OpenSymbol"/>
                <a:cs typeface="Arial" pitchFamily="34" charset="0"/>
              </a:rPr>
              <a:t></a:t>
            </a:r>
            <a:r>
              <a:rPr lang="de-DE" sz="2000" dirty="0" smtClean="0">
                <a:solidFill>
                  <a:prstClr val="white"/>
                </a:solidFill>
                <a:latin typeface="Arial" pitchFamily="34" charset="0"/>
                <a:ea typeface="OpenSymbol"/>
                <a:cs typeface="Arial" pitchFamily="34" charset="0"/>
              </a:rPr>
              <a:t> </a:t>
            </a:r>
            <a:r>
              <a:rPr lang="de-DE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30441 Hannover</a:t>
            </a:r>
            <a:endParaRPr lang="de-DE" sz="2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84000" y="7021502"/>
            <a:ext cx="93610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b="1" dirty="0" smtClean="0">
                <a:solidFill>
                  <a:srgbClr val="DC3C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Rette die Galaxie!</a:t>
            </a:r>
            <a:endParaRPr lang="de-DE" sz="3500" b="1" dirty="0">
              <a:solidFill>
                <a:srgbClr val="DC3C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4000" y="7723163"/>
            <a:ext cx="936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Die Geschichte 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Der Heimatplanet, die Erde wird von den Außerirdischen angegriffen. Nun liegt es an uns unseren Planeten zu verteidigen! Die Angreifer haben die komplette Armee ausgelöscht – nur noch Du und Dein Schiff sind übrig. Der Kampf scheint hoffnungslos verloren. Nun liegt es an Dir!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-1"/>
            <a:ext cx="21386800" cy="5346899"/>
          </a:xfrm>
          <a:prstGeom prst="rect">
            <a:avLst/>
          </a:prstGeom>
          <a:solidFill>
            <a:srgbClr val="DC3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5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684288" y="673654"/>
            <a:ext cx="2080741" cy="3809149"/>
            <a:chOff x="684288" y="673654"/>
            <a:chExt cx="2080741" cy="3809149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0" y="1113981"/>
              <a:ext cx="1684409" cy="3368822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88" y="673654"/>
              <a:ext cx="1247636" cy="1698172"/>
            </a:xfrm>
            <a:prstGeom prst="rect">
              <a:avLst/>
            </a:prstGeom>
          </p:spPr>
        </p:pic>
      </p:grpSp>
      <p:sp>
        <p:nvSpPr>
          <p:cNvPr id="26" name="Textfeld 25"/>
          <p:cNvSpPr txBox="1"/>
          <p:nvPr/>
        </p:nvSpPr>
        <p:spPr>
          <a:xfrm>
            <a:off x="5292800" y="1112400"/>
            <a:ext cx="149056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5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Greenfoot</a:t>
            </a:r>
            <a:r>
              <a:rPr lang="de-DE" sz="5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 </a:t>
            </a:r>
            <a:r>
              <a:rPr lang="de-DE" sz="55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Invaders</a:t>
            </a:r>
            <a:endParaRPr lang="de-DE" sz="5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292799" y="2881204"/>
            <a:ext cx="149776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i="1" dirty="0" err="1" smtClean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Greenfoot</a:t>
            </a:r>
            <a:r>
              <a:rPr lang="de-DE" sz="3500" i="1" dirty="0" smtClean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Startprojekt </a:t>
            </a:r>
            <a:r>
              <a:rPr lang="de-DE" sz="3500" i="1" dirty="0" err="1" smtClean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WiSe</a:t>
            </a:r>
            <a:r>
              <a:rPr lang="de-DE" sz="3500" i="1" dirty="0" smtClean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2017/2018 Team 1</a:t>
            </a:r>
          </a:p>
          <a:p>
            <a:r>
              <a:rPr lang="de-DE" sz="3500" i="1" dirty="0" smtClean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Lucas, Max, Simon, Steven, Tim</a:t>
            </a:r>
            <a:endParaRPr lang="de-DE" sz="3500" i="1" dirty="0">
              <a:solidFill>
                <a:schemeClr val="bg1"/>
              </a:solidFill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684000" y="22101767"/>
            <a:ext cx="9360000" cy="3911428"/>
          </a:xfrm>
          <a:prstGeom prst="rect">
            <a:avLst/>
          </a:prstGeom>
          <a:solidFill>
            <a:srgbClr val="FDAD91"/>
          </a:solidFill>
        </p:spPr>
        <p:txBody>
          <a:bodyPr wrap="square" lIns="144000" tIns="108000" rIns="144000" bIns="108000" rtlCol="0">
            <a:spAutoFit/>
          </a:bodyPr>
          <a:lstStyle/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Das Schiff kann wahlweise mit [A],[D] gesteuert werden. Außerdem wird die Leertaste zum Schießen benutzt:</a:t>
            </a: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84000" y="28245443"/>
            <a:ext cx="93610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b="1" dirty="0" smtClean="0">
                <a:solidFill>
                  <a:srgbClr val="DC3C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Projektteam:</a:t>
            </a:r>
            <a:endParaRPr lang="de-DE" sz="3500" i="1" dirty="0">
              <a:solidFill>
                <a:srgbClr val="DC3C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4000" y="28990784"/>
            <a:ext cx="936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Leitung: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Prof. Dr.-Ing. Holger Peine (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holger.peine@hs-hannover.de)</a:t>
            </a:r>
          </a:p>
          <a:p>
            <a:r>
              <a:rPr lang="de-DE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Studierende: 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Lucas Reich, Max Beckmann, Simon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Süwer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Steven Streller, Tim Haase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84288" y="10332581"/>
            <a:ext cx="93610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b="1" dirty="0" smtClean="0">
                <a:solidFill>
                  <a:srgbClr val="DC3C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Gegner</a:t>
            </a:r>
            <a:endParaRPr lang="de-DE" sz="3500" b="1" dirty="0">
              <a:solidFill>
                <a:srgbClr val="DC3C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84288" y="10959455"/>
            <a:ext cx="936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Außerirdischen, namens „Alpha-Centauris“ wollen mit aller Kraft unser Sonnensystem erobern, um unser System als Stützpunkt für weitere Angriffe auf andere Spezien zu nutzen.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gibt vier verschiedene Angreifer…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84288" y="21133781"/>
            <a:ext cx="93610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b="1" dirty="0" smtClean="0">
                <a:solidFill>
                  <a:srgbClr val="DC3C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Steuerung vom Schiff</a:t>
            </a:r>
            <a:endParaRPr lang="de-DE" sz="3500" b="1" dirty="0">
              <a:solidFill>
                <a:srgbClr val="DC3C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25" y="22937945"/>
            <a:ext cx="1694950" cy="169495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427218" y="23469978"/>
            <a:ext cx="3089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[A]</a:t>
            </a:r>
            <a:b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nach links bewegen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6207337" y="23469977"/>
            <a:ext cx="3313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[D]</a:t>
            </a:r>
            <a:b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nach rechts bewegen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265975" y="24320164"/>
            <a:ext cx="2196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[LEERTASTE]</a:t>
            </a:r>
            <a:b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schießen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9624" y="7026996"/>
            <a:ext cx="6408712" cy="5880743"/>
          </a:xfrm>
          <a:prstGeom prst="rect">
            <a:avLst/>
          </a:prstGeom>
          <a:ln w="38100">
            <a:solidFill>
              <a:srgbClr val="DC3C05"/>
            </a:solidFill>
          </a:ln>
        </p:spPr>
      </p:pic>
      <p:sp>
        <p:nvSpPr>
          <p:cNvPr id="58" name="Textfeld 57"/>
          <p:cNvSpPr txBox="1"/>
          <p:nvPr/>
        </p:nvSpPr>
        <p:spPr>
          <a:xfrm>
            <a:off x="11269464" y="5922963"/>
            <a:ext cx="93610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500" b="1" dirty="0" smtClean="0">
                <a:solidFill>
                  <a:srgbClr val="DC3C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Level – </a:t>
            </a:r>
            <a:r>
              <a:rPr lang="de-DE" sz="3500" b="1" dirty="0">
                <a:solidFill>
                  <a:srgbClr val="DC3C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3500" b="1" dirty="0" smtClean="0">
                <a:solidFill>
                  <a:srgbClr val="DC3C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Gegner</a:t>
            </a:r>
            <a:endParaRPr lang="de-DE" sz="3500" b="1" dirty="0">
              <a:solidFill>
                <a:srgbClr val="DC3C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95024" y="13617314"/>
            <a:ext cx="6423312" cy="3754921"/>
          </a:xfrm>
          <a:prstGeom prst="rect">
            <a:avLst/>
          </a:prstGeom>
          <a:ln w="38100">
            <a:solidFill>
              <a:srgbClr val="DC3C05"/>
            </a:solidFill>
          </a:ln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9"/>
          <a:srcRect r="2185"/>
          <a:stretch/>
        </p:blipFill>
        <p:spPr>
          <a:xfrm>
            <a:off x="12690002" y="24501027"/>
            <a:ext cx="6424702" cy="5425923"/>
          </a:xfrm>
          <a:prstGeom prst="rect">
            <a:avLst/>
          </a:prstGeom>
          <a:ln w="38100">
            <a:solidFill>
              <a:srgbClr val="DC3C05"/>
            </a:solidFill>
          </a:ln>
        </p:spPr>
      </p:pic>
      <p:sp>
        <p:nvSpPr>
          <p:cNvPr id="24" name="Rechteck 23"/>
          <p:cNvSpPr/>
          <p:nvPr/>
        </p:nvSpPr>
        <p:spPr>
          <a:xfrm>
            <a:off x="12690002" y="6571035"/>
            <a:ext cx="6424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Gegner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bewegen sich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2637616" y="13123763"/>
            <a:ext cx="4996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Gegner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bewegen sich auch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vertikal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2637616" y="24100917"/>
            <a:ext cx="5854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Erspielte „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Credits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 gegen Verbesserung tauschen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10"/>
          <a:srcRect r="1063"/>
          <a:stretch/>
        </p:blipFill>
        <p:spPr>
          <a:xfrm>
            <a:off x="12678981" y="17998251"/>
            <a:ext cx="6435723" cy="5990356"/>
          </a:xfrm>
          <a:prstGeom prst="rect">
            <a:avLst/>
          </a:prstGeom>
          <a:ln w="38100">
            <a:solidFill>
              <a:srgbClr val="DC3C05"/>
            </a:solidFill>
          </a:ln>
        </p:spPr>
      </p:pic>
      <p:sp>
        <p:nvSpPr>
          <p:cNvPr id="68" name="Rechteck 67"/>
          <p:cNvSpPr/>
          <p:nvPr/>
        </p:nvSpPr>
        <p:spPr>
          <a:xfrm>
            <a:off x="12606972" y="17588259"/>
            <a:ext cx="6655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Bewegung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der Gegner passt sich dem Spielverhalten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Diagramm 26"/>
          <p:cNvGraphicFramePr/>
          <p:nvPr>
            <p:extLst>
              <p:ext uri="{D42A27DB-BD31-4B8C-83A1-F6EECF244321}">
                <p14:modId xmlns:p14="http://schemas.microsoft.com/office/powerpoint/2010/main" val="3444303832"/>
              </p:ext>
            </p:extLst>
          </p:nvPr>
        </p:nvGraphicFramePr>
        <p:xfrm>
          <a:off x="-683864" y="13267779"/>
          <a:ext cx="9610687" cy="6407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512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VERSION" val="14.0"/>
  <p:tag name="TPVERSION" val="2008"/>
  <p:tag name="PPVERSION" val="14.0"/>
  <p:tag name="DELIMITERS" val="3.1"/>
  <p:tag name="SHOWBARVISIBLE" val="True"/>
  <p:tag name="EXPANDSHOWBAR" val="True"/>
  <p:tag name="USESECONDARYMONITOR" val="Tru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2830136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1"/>
  <p:tag name="CHARTLABELS" val="1"/>
  <p:tag name="RESETCHARTS" val="True"/>
  <p:tag name="INCLUDENONRESPONDERS" val="False"/>
  <p:tag name="MULTIRESPDIVISOR" val="1"/>
  <p:tag name="INCLUDEPPT" val="True"/>
  <p:tag name="ALLOWUSERFEEDBACK" val="True"/>
  <p:tag name="CORRECTPOINTVALUE" val="1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  <p:tag name="TASKPANEKEY" val="3d2064cc-5c7e-417a-8529-a644cf082fc6"/>
  <p:tag name="TPFULLVERSION" val="4.3.2.117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500" i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Benutzerdefiniert</PresentationFormat>
  <Paragraphs>38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Batang</vt:lpstr>
      <vt:lpstr>Calibri</vt:lpstr>
      <vt:lpstr>OpenSymbol</vt:lpstr>
      <vt:lpstr>Larissa</vt:lpstr>
      <vt:lpstr>PowerPoint-Präsentation</vt:lpstr>
    </vt:vector>
  </TitlesOfParts>
  <Company>Hochschule Hannover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Garmann</dc:creator>
  <cp:lastModifiedBy>Steven Streller</cp:lastModifiedBy>
  <cp:revision>49</cp:revision>
  <cp:lastPrinted>2013-12-03T13:35:05Z</cp:lastPrinted>
  <dcterms:created xsi:type="dcterms:W3CDTF">2012-12-05T10:54:50Z</dcterms:created>
  <dcterms:modified xsi:type="dcterms:W3CDTF">2018-01-08T17:21:59Z</dcterms:modified>
</cp:coreProperties>
</file>