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12904-F623-49CF-B8D5-3FF858160D3D}" v="2" dt="2025-04-23T15:47:2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4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 radicchi" userId="2ba0a55dc1e2fb4d" providerId="LiveId" clId="{56212904-F623-49CF-B8D5-3FF858160D3D}"/>
    <pc:docChg chg="custSel modSld">
      <pc:chgData name="alessia radicchi" userId="2ba0a55dc1e2fb4d" providerId="LiveId" clId="{56212904-F623-49CF-B8D5-3FF858160D3D}" dt="2025-04-23T15:47:28.336" v="12" actId="26606"/>
      <pc:docMkLst>
        <pc:docMk/>
      </pc:docMkLst>
      <pc:sldChg chg="addSp delSp modSp mod">
        <pc:chgData name="alessia radicchi" userId="2ba0a55dc1e2fb4d" providerId="LiveId" clId="{56212904-F623-49CF-B8D5-3FF858160D3D}" dt="2025-04-23T15:46:56.682" v="7" actId="1076"/>
        <pc:sldMkLst>
          <pc:docMk/>
          <pc:sldMk cId="4080526623" sldId="263"/>
        </pc:sldMkLst>
        <pc:picChg chg="add mod">
          <ac:chgData name="alessia radicchi" userId="2ba0a55dc1e2fb4d" providerId="LiveId" clId="{56212904-F623-49CF-B8D5-3FF858160D3D}" dt="2025-04-23T15:46:56.682" v="7" actId="1076"/>
          <ac:picMkLst>
            <pc:docMk/>
            <pc:sldMk cId="4080526623" sldId="263"/>
            <ac:picMk id="3" creationId="{D1121DB4-161E-509B-7F9F-418DFFA4792A}"/>
          </ac:picMkLst>
        </pc:picChg>
        <pc:picChg chg="del">
          <ac:chgData name="alessia radicchi" userId="2ba0a55dc1e2fb4d" providerId="LiveId" clId="{56212904-F623-49CF-B8D5-3FF858160D3D}" dt="2025-04-23T15:46:17.332" v="0" actId="21"/>
          <ac:picMkLst>
            <pc:docMk/>
            <pc:sldMk cId="4080526623" sldId="263"/>
            <ac:picMk id="4" creationId="{78D920B3-6D09-4365-93DC-3C50BAEC3B3E}"/>
          </ac:picMkLst>
        </pc:picChg>
      </pc:sldChg>
      <pc:sldChg chg="addSp delSp modSp mod">
        <pc:chgData name="alessia radicchi" userId="2ba0a55dc1e2fb4d" providerId="LiveId" clId="{56212904-F623-49CF-B8D5-3FF858160D3D}" dt="2025-04-23T15:47:28.336" v="12" actId="26606"/>
        <pc:sldMkLst>
          <pc:docMk/>
          <pc:sldMk cId="692441000" sldId="264"/>
        </pc:sldMkLst>
        <pc:spChg chg="mod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4" creationId="{B1C90ADF-BDCC-E6E1-4B9A-38B5480E6DE9}"/>
          </ac:spMkLst>
        </pc:spChg>
        <pc:spChg chg="del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9" creationId="{E45B1D5C-0827-4AF0-8186-11FC5A8B8B92}"/>
          </ac:spMkLst>
        </pc:spChg>
        <pc:spChg chg="del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11" creationId="{99413ED5-9ED4-4772-BCE4-2BCAE6B12E35}"/>
          </ac:spMkLst>
        </pc:spChg>
        <pc:spChg chg="del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13" creationId="{04357C93-F0CB-4A1C-8F77-4E9063789819}"/>
          </ac:spMkLst>
        </pc:spChg>
        <pc:spChg chg="del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15" creationId="{90F533E9-6690-41A8-A372-4C6C622D028D}"/>
          </ac:spMkLst>
        </pc:spChg>
        <pc:spChg chg="add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20" creationId="{BA79A7CF-01AF-4178-9369-94E0C90EB046}"/>
          </ac:spMkLst>
        </pc:spChg>
        <pc:spChg chg="add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22" creationId="{99413ED5-9ED4-4772-BCE4-2BCAE6B12E35}"/>
          </ac:spMkLst>
        </pc:spChg>
        <pc:spChg chg="add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24" creationId="{04357C93-F0CB-4A1C-8F77-4E9063789819}"/>
          </ac:spMkLst>
        </pc:spChg>
        <pc:spChg chg="add">
          <ac:chgData name="alessia radicchi" userId="2ba0a55dc1e2fb4d" providerId="LiveId" clId="{56212904-F623-49CF-B8D5-3FF858160D3D}" dt="2025-04-23T15:47:28.336" v="12" actId="26606"/>
          <ac:spMkLst>
            <pc:docMk/>
            <pc:sldMk cId="692441000" sldId="264"/>
            <ac:spMk id="26" creationId="{90F533E9-6690-41A8-A372-4C6C622D028D}"/>
          </ac:spMkLst>
        </pc:spChg>
        <pc:picChg chg="del">
          <ac:chgData name="alessia radicchi" userId="2ba0a55dc1e2fb4d" providerId="LiveId" clId="{56212904-F623-49CF-B8D5-3FF858160D3D}" dt="2025-04-23T15:47:09.205" v="8" actId="21"/>
          <ac:picMkLst>
            <pc:docMk/>
            <pc:sldMk cId="692441000" sldId="264"/>
            <ac:picMk id="3" creationId="{7B3439A0-126A-87B7-DF0C-8A5F330B72BE}"/>
          </ac:picMkLst>
        </pc:picChg>
        <pc:picChg chg="add mod">
          <ac:chgData name="alessia radicchi" userId="2ba0a55dc1e2fb4d" providerId="LiveId" clId="{56212904-F623-49CF-B8D5-3FF858160D3D}" dt="2025-04-23T15:47:28.336" v="12" actId="26606"/>
          <ac:picMkLst>
            <pc:docMk/>
            <pc:sldMk cId="692441000" sldId="264"/>
            <ac:picMk id="5" creationId="{EB4DA00D-E85E-B48D-AF38-FB2C3868F4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vomagico.tech/" TargetMode="External"/><Relationship Id="rId2" Type="http://schemas.openxmlformats.org/officeDocument/2006/relationships/hyperlink" Target="mailto:support@cavomagico.tech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logo, schermata, Marchio&#10;&#10;Il contenuto generato dall'IA potrebbe non essere corretto.">
            <a:extLst>
              <a:ext uri="{FF2B5EF4-FFF2-40B4-BE49-F238E27FC236}">
                <a16:creationId xmlns:a16="http://schemas.microsoft.com/office/drawing/2014/main" id="{06B2DCAB-055E-864A-822F-11EC3D02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16" r="10680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lemento grafico 4" descr="Indietro con riempimento a tinta unita">
            <a:extLst>
              <a:ext uri="{FF2B5EF4-FFF2-40B4-BE49-F238E27FC236}">
                <a16:creationId xmlns:a16="http://schemas.microsoft.com/office/drawing/2014/main" id="{AD23B79D-E92E-1E8F-5DA0-29CC0F95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86" y="886906"/>
            <a:ext cx="1827719" cy="182771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515" y="457201"/>
            <a:ext cx="4002953" cy="1835911"/>
          </a:xfrm>
        </p:spPr>
        <p:txBody>
          <a:bodyPr anchor="b">
            <a:normAutofit/>
          </a:bodyPr>
          <a:lstStyle/>
          <a:p>
            <a:r>
              <a:rPr lang="it-IT" sz="4700" b="1">
                <a:solidFill>
                  <a:srgbClr val="FFFFFF"/>
                </a:solidFill>
              </a:rPr>
              <a:t>Chi siamo…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5982" y="-16509"/>
                  <a:pt x="373591" y="28957"/>
                  <a:pt x="704088" y="0"/>
                </a:cubicBezTo>
                <a:cubicBezTo>
                  <a:pt x="1034585" y="-28957"/>
                  <a:pt x="1127575" y="15529"/>
                  <a:pt x="1370457" y="0"/>
                </a:cubicBezTo>
                <a:cubicBezTo>
                  <a:pt x="1613339" y="-15529"/>
                  <a:pt x="1901330" y="-18417"/>
                  <a:pt x="2036826" y="0"/>
                </a:cubicBezTo>
                <a:cubicBezTo>
                  <a:pt x="2172322" y="18417"/>
                  <a:pt x="2391554" y="24426"/>
                  <a:pt x="2552319" y="0"/>
                </a:cubicBezTo>
                <a:cubicBezTo>
                  <a:pt x="2713084" y="-24426"/>
                  <a:pt x="2832344" y="19126"/>
                  <a:pt x="3105531" y="0"/>
                </a:cubicBezTo>
                <a:cubicBezTo>
                  <a:pt x="3378718" y="-19126"/>
                  <a:pt x="3624591" y="4962"/>
                  <a:pt x="3771900" y="0"/>
                </a:cubicBezTo>
                <a:cubicBezTo>
                  <a:pt x="3771400" y="8855"/>
                  <a:pt x="3772009" y="14521"/>
                  <a:pt x="3771900" y="18288"/>
                </a:cubicBezTo>
                <a:cubicBezTo>
                  <a:pt x="3458898" y="17742"/>
                  <a:pt x="3421743" y="-6827"/>
                  <a:pt x="3143250" y="18288"/>
                </a:cubicBezTo>
                <a:cubicBezTo>
                  <a:pt x="2864757" y="43403"/>
                  <a:pt x="2852800" y="27764"/>
                  <a:pt x="2627757" y="18288"/>
                </a:cubicBezTo>
                <a:cubicBezTo>
                  <a:pt x="2402714" y="8812"/>
                  <a:pt x="2240384" y="-3809"/>
                  <a:pt x="2112264" y="18288"/>
                </a:cubicBezTo>
                <a:cubicBezTo>
                  <a:pt x="1984144" y="40385"/>
                  <a:pt x="1648028" y="25259"/>
                  <a:pt x="1445895" y="18288"/>
                </a:cubicBezTo>
                <a:cubicBezTo>
                  <a:pt x="1243762" y="11317"/>
                  <a:pt x="1123026" y="22466"/>
                  <a:pt x="892683" y="18288"/>
                </a:cubicBezTo>
                <a:cubicBezTo>
                  <a:pt x="662340" y="14110"/>
                  <a:pt x="180978" y="-26198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3109" y="23508"/>
                  <a:pt x="2401443" y="0"/>
                </a:cubicBezTo>
                <a:cubicBezTo>
                  <a:pt x="2629777" y="-23508"/>
                  <a:pt x="2762620" y="-19902"/>
                  <a:pt x="2992374" y="0"/>
                </a:cubicBezTo>
                <a:cubicBezTo>
                  <a:pt x="3222128" y="19902"/>
                  <a:pt x="3483193" y="6322"/>
                  <a:pt x="3771900" y="0"/>
                </a:cubicBezTo>
                <a:cubicBezTo>
                  <a:pt x="3771002" y="7180"/>
                  <a:pt x="3772069" y="13790"/>
                  <a:pt x="3771900" y="18288"/>
                </a:cubicBezTo>
                <a:cubicBezTo>
                  <a:pt x="3466427" y="17166"/>
                  <a:pt x="3360902" y="-2444"/>
                  <a:pt x="3143250" y="18288"/>
                </a:cubicBezTo>
                <a:cubicBezTo>
                  <a:pt x="2925598" y="39020"/>
                  <a:pt x="2852709" y="34774"/>
                  <a:pt x="2627757" y="18288"/>
                </a:cubicBezTo>
                <a:cubicBezTo>
                  <a:pt x="2402805" y="1802"/>
                  <a:pt x="2156087" y="-12568"/>
                  <a:pt x="1999107" y="18288"/>
                </a:cubicBezTo>
                <a:cubicBezTo>
                  <a:pt x="1842127" y="49144"/>
                  <a:pt x="1528676" y="3672"/>
                  <a:pt x="1370457" y="18288"/>
                </a:cubicBezTo>
                <a:cubicBezTo>
                  <a:pt x="1212238" y="32905"/>
                  <a:pt x="1007440" y="24475"/>
                  <a:pt x="779526" y="18288"/>
                </a:cubicBezTo>
                <a:cubicBezTo>
                  <a:pt x="551612" y="12101"/>
                  <a:pt x="175765" y="863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15" y="2798064"/>
            <a:ext cx="4095821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900" dirty="0">
                <a:solidFill>
                  <a:srgbClr val="FFFFFF"/>
                </a:solidFill>
              </a:rPr>
              <a:t> Fondata nel 2010, Cavo Magico S.p.A. è nata dall'idea di un gruppo di esperti informatici con la passione per la sicurezza digitale.</a:t>
            </a:r>
          </a:p>
          <a:p>
            <a:r>
              <a:rPr lang="it-IT" sz="1900" dirty="0">
                <a:solidFill>
                  <a:srgbClr val="FFFFFF"/>
                </a:solidFill>
              </a:rPr>
              <a:t>Con sede a Milano, l'azienda ha rapidamente guadagnato notorietà per l'affidabilità e l'innovazione dei suoi servizi.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64740F-A0CB-822F-779D-46BEB00AC5B3}"/>
              </a:ext>
            </a:extLst>
          </p:cNvPr>
          <p:cNvSpPr txBox="1"/>
          <p:nvPr/>
        </p:nvSpPr>
        <p:spPr>
          <a:xfrm>
            <a:off x="544262" y="2447369"/>
            <a:ext cx="238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Cybersecurity su  misura per il mondo moderno!</a:t>
            </a:r>
          </a:p>
          <a:p>
            <a:endParaRPr lang="it-IT" b="1" i="1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it-IT" b="1" i="1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it-IT" b="1" i="1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«Connettiamo il futuro un piano alla volta».</a:t>
            </a:r>
            <a:endParaRPr lang="it-IT" b="1" i="1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79F3D75B-C5C0-B986-389F-5BC6298D4DA9}"/>
              </a:ext>
            </a:extLst>
          </p:cNvPr>
          <p:cNvSpPr/>
          <p:nvPr/>
        </p:nvSpPr>
        <p:spPr>
          <a:xfrm>
            <a:off x="1679142" y="197352"/>
            <a:ext cx="6517566" cy="625444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Cosa f</a:t>
            </a:r>
            <a:r>
              <a:rPr lang="it-IT" b="1" dirty="0" err="1"/>
              <a:t>acciamo</a:t>
            </a:r>
            <a:r>
              <a:rPr lang="it-IT" b="1" dirty="0"/>
              <a:t>?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Cavo Ma</a:t>
            </a:r>
            <a:r>
              <a:rPr lang="it-IT" dirty="0"/>
              <a:t>gi</a:t>
            </a:r>
            <a:r>
              <a:rPr dirty="0"/>
              <a:t>co S.p.A. o</a:t>
            </a:r>
            <a:r>
              <a:rPr lang="it-IT" dirty="0" err="1"/>
              <a:t>ffre</a:t>
            </a:r>
            <a:r>
              <a:rPr dirty="0"/>
              <a:t> </a:t>
            </a:r>
            <a:r>
              <a:rPr lang="it-IT" dirty="0"/>
              <a:t>soluzioni</a:t>
            </a:r>
            <a:r>
              <a:rPr dirty="0"/>
              <a:t> </a:t>
            </a:r>
            <a:r>
              <a:rPr lang="it-IT" dirty="0"/>
              <a:t>avanzate</a:t>
            </a:r>
            <a:r>
              <a:rPr dirty="0"/>
              <a:t> di cybersecurity, </a:t>
            </a:r>
            <a:r>
              <a:rPr lang="it-IT" dirty="0"/>
              <a:t>tra</a:t>
            </a:r>
            <a:r>
              <a:rPr dirty="0"/>
              <a:t> cui:</a:t>
            </a:r>
            <a:endParaRPr lang="it-IT" dirty="0"/>
          </a:p>
          <a:p>
            <a:pPr marL="0" indent="0">
              <a:buNone/>
            </a:pPr>
            <a:endParaRPr dirty="0"/>
          </a:p>
          <a:p>
            <a:r>
              <a:rPr dirty="0"/>
              <a:t> Monitor</a:t>
            </a:r>
            <a:r>
              <a:rPr lang="it-IT" dirty="0"/>
              <a:t>aggio</a:t>
            </a:r>
            <a:r>
              <a:rPr dirty="0"/>
              <a:t> in tempo </a:t>
            </a:r>
            <a:r>
              <a:rPr lang="it-IT" dirty="0"/>
              <a:t>reale</a:t>
            </a:r>
            <a:r>
              <a:rPr dirty="0"/>
              <a:t> dell</a:t>
            </a:r>
            <a:r>
              <a:rPr lang="it-IT" dirty="0"/>
              <a:t>e</a:t>
            </a:r>
            <a:r>
              <a:rPr dirty="0"/>
              <a:t> </a:t>
            </a:r>
            <a:r>
              <a:rPr dirty="0" err="1"/>
              <a:t>minacce</a:t>
            </a:r>
            <a:r>
              <a:rPr lang="it-IT" dirty="0"/>
              <a:t>.</a:t>
            </a:r>
            <a:endParaRPr dirty="0"/>
          </a:p>
          <a:p>
            <a:r>
              <a:rPr dirty="0"/>
              <a:t> Di</a:t>
            </a:r>
            <a:r>
              <a:rPr lang="it-IT" dirty="0"/>
              <a:t>fesa</a:t>
            </a:r>
            <a:r>
              <a:rPr dirty="0"/>
              <a:t> da </a:t>
            </a:r>
            <a:r>
              <a:rPr dirty="0" err="1"/>
              <a:t>attac</a:t>
            </a:r>
            <a:r>
              <a:rPr lang="it-IT" dirty="0"/>
              <a:t>chi</a:t>
            </a:r>
            <a:r>
              <a:rPr dirty="0"/>
              <a:t> </a:t>
            </a:r>
            <a:r>
              <a:rPr lang="it-IT" dirty="0"/>
              <a:t>informatici</a:t>
            </a:r>
            <a:r>
              <a:rPr dirty="0"/>
              <a:t> e ransomware</a:t>
            </a:r>
            <a:r>
              <a:rPr lang="it-IT" dirty="0"/>
              <a:t>.</a:t>
            </a:r>
            <a:endParaRPr dirty="0"/>
          </a:p>
          <a:p>
            <a:r>
              <a:rPr dirty="0"/>
              <a:t>- Co</a:t>
            </a:r>
            <a:r>
              <a:rPr lang="it-IT" dirty="0" err="1"/>
              <a:t>nsulenza</a:t>
            </a:r>
            <a:r>
              <a:rPr dirty="0"/>
              <a:t> </a:t>
            </a:r>
            <a:r>
              <a:rPr lang="it-IT" dirty="0"/>
              <a:t>sulla </a:t>
            </a:r>
            <a:r>
              <a:rPr dirty="0"/>
              <a:t>sicurezza </a:t>
            </a:r>
            <a:r>
              <a:rPr dirty="0" err="1"/>
              <a:t>delle</a:t>
            </a:r>
            <a:r>
              <a:rPr dirty="0"/>
              <a:t> infrastrutture IT</a:t>
            </a:r>
            <a:r>
              <a:rPr lang="it-IT" dirty="0"/>
              <a:t>.</a:t>
            </a:r>
            <a:endParaRPr dirty="0"/>
          </a:p>
          <a:p>
            <a:r>
              <a:rPr dirty="0"/>
              <a:t>- </a:t>
            </a:r>
            <a:r>
              <a:rPr dirty="0" err="1"/>
              <a:t>Formazione</a:t>
            </a:r>
            <a:r>
              <a:rPr dirty="0"/>
              <a:t> del </a:t>
            </a:r>
            <a:r>
              <a:rPr dirty="0" err="1"/>
              <a:t>personale</a:t>
            </a:r>
            <a:r>
              <a:rPr dirty="0"/>
              <a:t> e </a:t>
            </a:r>
            <a:r>
              <a:rPr dirty="0" err="1"/>
              <a:t>simulazioni</a:t>
            </a:r>
            <a:r>
              <a:rPr dirty="0"/>
              <a:t> di </a:t>
            </a:r>
            <a:r>
              <a:rPr dirty="0" err="1"/>
              <a:t>attacco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it-IT" sz="3500" b="1" i="1"/>
              <a:t>Traguardi recenti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it-IT" sz="1700" dirty="0"/>
              <a:t>Negli ultimi 3 anni</a:t>
            </a:r>
            <a:r>
              <a:rPr lang="it-IT" sz="1700" b="1" dirty="0"/>
              <a:t>, Cavo Magico </a:t>
            </a:r>
            <a:r>
              <a:rPr lang="it-IT" sz="1700" dirty="0"/>
              <a:t>ha raggiunto importanti traguardi:</a:t>
            </a:r>
          </a:p>
          <a:p>
            <a:r>
              <a:rPr lang="it-IT" sz="1700" dirty="0"/>
              <a:t>Rilevamento e mitigazione di oltre 50.000 attacchi informatici.</a:t>
            </a:r>
          </a:p>
          <a:p>
            <a:r>
              <a:rPr lang="it-IT" sz="1700" dirty="0"/>
              <a:t>   Collaborazioni con enti governativi e forze dell’ordine.</a:t>
            </a:r>
          </a:p>
          <a:p>
            <a:r>
              <a:rPr lang="it-IT" sz="1700" dirty="0"/>
              <a:t>Espansione in 7 nuovi paesi in Europa e America Latina.</a:t>
            </a:r>
          </a:p>
          <a:p>
            <a:r>
              <a:rPr lang="it-IT" sz="1700" dirty="0"/>
              <a:t>Premio Innovazione Digitale 2024.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lemento grafico 4" descr="Codice a barre contorno">
            <a:extLst>
              <a:ext uri="{FF2B5EF4-FFF2-40B4-BE49-F238E27FC236}">
                <a16:creationId xmlns:a16="http://schemas.microsoft.com/office/drawing/2014/main" id="{7FA1001A-C5F6-92CA-777F-D29529AE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it-IT" sz="3500" b="1" dirty="0">
                <a:solidFill>
                  <a:schemeClr val="tx2">
                    <a:lumMod val="75000"/>
                  </a:schemeClr>
                </a:solidFill>
              </a:rPr>
              <a:t>I nostri clienti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2" y="1002409"/>
            <a:ext cx="3651994" cy="52488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Cavo Magico S.p.A. fornisce servizi a una clientela selezionata composta principalmente da: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- Grandi aziende del settore finanziario e assicurativo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Multinazionali tecnologiche e manifatturiere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 Infrastrutture critiche e aziende energetiche</a:t>
            </a:r>
          </a:p>
          <a:p>
            <a:pPr>
              <a:lnSpc>
                <a:spcPct val="90000"/>
              </a:lnSpc>
            </a:pPr>
            <a:endParaRPr lang="it-IT" sz="1700" dirty="0"/>
          </a:p>
          <a:p>
            <a:pPr>
              <a:lnSpc>
                <a:spcPct val="90000"/>
              </a:lnSpc>
            </a:pPr>
            <a:r>
              <a:rPr lang="it-IT" sz="1700" dirty="0"/>
              <a:t>Più di 300 clienti in 25 paesi si affidano ogni giorno alla nostra protezione digitale.</a:t>
            </a:r>
          </a:p>
        </p:txBody>
      </p:sp>
      <p:pic>
        <p:nvPicPr>
          <p:cNvPr id="5" name="Picture 4" descr="Edificio per uffici alto visto dal basso">
            <a:extLst>
              <a:ext uri="{FF2B5EF4-FFF2-40B4-BE49-F238E27FC236}">
                <a16:creationId xmlns:a16="http://schemas.microsoft.com/office/drawing/2014/main" id="{ADC72E34-4B5C-8DDB-10F8-D41F76D0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29" r="25954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33815D-14E2-EDA6-4BCB-94A11E711E2C}"/>
              </a:ext>
            </a:extLst>
          </p:cNvPr>
          <p:cNvSpPr txBox="1"/>
          <p:nvPr/>
        </p:nvSpPr>
        <p:spPr>
          <a:xfrm>
            <a:off x="748145" y="87960"/>
            <a:ext cx="30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Struttura della rete:</a:t>
            </a:r>
          </a:p>
        </p:txBody>
      </p:sp>
      <p:pic>
        <p:nvPicPr>
          <p:cNvPr id="3" name="Immagine 2" descr="Immagine che contiene testo, linea&#10;&#10;Il contenuto generato dall'IA potrebbe non essere corretto.">
            <a:extLst>
              <a:ext uri="{FF2B5EF4-FFF2-40B4-BE49-F238E27FC236}">
                <a16:creationId xmlns:a16="http://schemas.microsoft.com/office/drawing/2014/main" id="{D1121DB4-161E-509B-7F9F-418DFFA4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00" y="457292"/>
            <a:ext cx="4315625" cy="62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C90ADF-BDCC-E6E1-4B9A-38B5480E6DE9}"/>
              </a:ext>
            </a:extLst>
          </p:cNvPr>
          <p:cNvSpPr txBox="1"/>
          <p:nvPr/>
        </p:nvSpPr>
        <p:spPr>
          <a:xfrm>
            <a:off x="6950931" y="2023110"/>
            <a:ext cx="1852218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Struttura primo e secondo piano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line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EB4DA00D-E85E-B48D-AF38-FB2C3868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1781141"/>
            <a:ext cx="5706228" cy="33666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C850889C-CDB0-3751-2157-EEECE827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55466"/>
            <a:ext cx="6930029" cy="474706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56372" y="0"/>
            <a:ext cx="1487628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BFFE5B-8BC9-CB74-BE72-5F6F11F4E3C0}"/>
              </a:ext>
            </a:extLst>
          </p:cNvPr>
          <p:cNvSpPr txBox="1"/>
          <p:nvPr/>
        </p:nvSpPr>
        <p:spPr>
          <a:xfrm>
            <a:off x="296029" y="4006257"/>
            <a:ext cx="4183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Il nostro team è pronto ad accompagnarvi nella realizzazione e nella gestione della vostra infrastruttura.</a:t>
            </a:r>
          </a:p>
          <a:p>
            <a:endParaRPr lang="it-IT" b="1" i="1" dirty="0"/>
          </a:p>
          <a:p>
            <a:r>
              <a:rPr lang="it-IT" b="1" i="1" dirty="0"/>
              <a:t>Contatti:</a:t>
            </a:r>
          </a:p>
          <a:p>
            <a:r>
              <a:rPr lang="it-IT" b="1" i="1" dirty="0"/>
              <a:t>Email: </a:t>
            </a:r>
            <a:r>
              <a:rPr lang="it-IT" b="1" i="1" dirty="0" err="1">
                <a:hlinkClick r:id="rId2"/>
              </a:rPr>
              <a:t>support@cavomagico.tech</a:t>
            </a:r>
            <a:r>
              <a:rPr lang="it-IT" b="1" i="1" dirty="0"/>
              <a:t>.</a:t>
            </a:r>
          </a:p>
          <a:p>
            <a:r>
              <a:rPr lang="it-IT" b="1" i="1" dirty="0"/>
              <a:t>Tel: 2345678899.</a:t>
            </a:r>
          </a:p>
          <a:p>
            <a:r>
              <a:rPr lang="it-IT" b="1" i="1" dirty="0"/>
              <a:t>Sito Web: </a:t>
            </a:r>
            <a:r>
              <a:rPr lang="it-IT" b="1" i="1" dirty="0">
                <a:hlinkClick r:id="rId3"/>
              </a:rPr>
              <a:t>www.cavomagico.tech</a:t>
            </a:r>
            <a:r>
              <a:rPr lang="it-IT" b="1" i="1" dirty="0"/>
              <a:t>.</a:t>
            </a:r>
          </a:p>
          <a:p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3711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281</Words>
  <Application>Microsoft Office PowerPoint</Application>
  <PresentationFormat>Presentazione su schermo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Aharoni</vt:lpstr>
      <vt:lpstr>Arial</vt:lpstr>
      <vt:lpstr>Calibri</vt:lpstr>
      <vt:lpstr>Office Theme</vt:lpstr>
      <vt:lpstr>Presentazione standard di PowerPoint</vt:lpstr>
      <vt:lpstr>Chi siamo…</vt:lpstr>
      <vt:lpstr>Cosa facciamo?</vt:lpstr>
      <vt:lpstr>Traguardi recenti</vt:lpstr>
      <vt:lpstr>I nostri clienti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ALESSIA</dc:creator>
  <cp:keywords/>
  <dc:description>generated using python-pptx</dc:description>
  <cp:lastModifiedBy>alessia radicchi</cp:lastModifiedBy>
  <cp:revision>3</cp:revision>
  <dcterms:created xsi:type="dcterms:W3CDTF">2013-01-27T09:14:16Z</dcterms:created>
  <dcterms:modified xsi:type="dcterms:W3CDTF">2025-04-23T15:47:32Z</dcterms:modified>
  <cp:category/>
</cp:coreProperties>
</file>