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BB82A079-7C21-48F3-93BA-A03AEFFF78E2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Bugs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Foaie1!$B$1</c:f>
              <c:strCache>
                <c:ptCount val="1"/>
                <c:pt idx="0">
                  <c:v>Vânzări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Foaie1!$A$2:$A$3</c:f>
              <c:strCache>
                <c:ptCount val="2"/>
                <c:pt idx="0">
                  <c:v>Test cases</c:v>
                </c:pt>
                <c:pt idx="1">
                  <c:v>Bugs</c:v>
                </c:pt>
              </c:strCache>
            </c:strRef>
          </c:cat>
          <c:val>
            <c:numRef>
              <c:f>Foaie1!$B$2:$B$3</c:f>
              <c:numCache>
                <c:formatCode>General</c:formatCode>
                <c:ptCount val="2"/>
                <c:pt idx="0">
                  <c:v>32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B-4B35-B2A1-FBC3F0AADD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6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41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74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8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12F6-28D6-4CC5-8888-67F8A504FDD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D929F8-D19B-4821-B6A3-45028FC8D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dossomosclientes.blogspot.com/2017/08/no-caigas-en-la-trampa-del-typosquatting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23C44E-483D-0CB4-7EBD-C872588B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5" y="1200427"/>
            <a:ext cx="4572000" cy="12059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Web application testing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DC26591-95B1-95B7-E8B7-F034281FA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40" y="3801199"/>
            <a:ext cx="2888974" cy="1300853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www.kfea.ro</a:t>
            </a:r>
          </a:p>
        </p:txBody>
      </p:sp>
      <p:pic>
        <p:nvPicPr>
          <p:cNvPr id="7" name="Imagine 6" descr="Roasted coffee beans filling the frame">
            <a:extLst>
              <a:ext uri="{FF2B5EF4-FFF2-40B4-BE49-F238E27FC236}">
                <a16:creationId xmlns:a16="http://schemas.microsoft.com/office/drawing/2014/main" id="{8C5E5792-E9CA-F3A1-175A-ED567B6D0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29" y="2299252"/>
            <a:ext cx="7973571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0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BE4D61-FBB8-7EEF-0ACD-7EA208C0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395155-74DC-CA45-229C-06CA7D9E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extremely important as the testers know on what functionalities to focus ,but making a </a:t>
            </a:r>
            <a:r>
              <a:rPr lang="en-US" dirty="0" err="1"/>
              <a:t>mindmap</a:t>
            </a:r>
            <a:r>
              <a:rPr lang="en-US" dirty="0"/>
              <a:t> was helpful </a:t>
            </a:r>
            <a:r>
              <a:rPr lang="en-US" dirty="0" err="1"/>
              <a:t>too,because</a:t>
            </a:r>
            <a:r>
              <a:rPr lang="en-US" dirty="0"/>
              <a:t> I had some starting points to work at.</a:t>
            </a:r>
          </a:p>
          <a:p>
            <a:r>
              <a:rPr lang="en-US" dirty="0"/>
              <a:t>Exploratory testing remain the </a:t>
            </a:r>
            <a:r>
              <a:rPr lang="en-US"/>
              <a:t>most effective method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72A02E-4CC5-EF93-FEF8-46146913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App description: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-Web application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-Online coffee supplies store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C7FC93F5-755C-8AE9-D0EF-AE7E4046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61" y="2160588"/>
            <a:ext cx="7379116" cy="3881437"/>
          </a:xfrm>
        </p:spPr>
      </p:pic>
    </p:spTree>
    <p:extLst>
      <p:ext uri="{BB962C8B-B14F-4D97-AF65-F5344CB8AC3E}">
        <p14:creationId xmlns:p14="http://schemas.microsoft.com/office/powerpoint/2010/main" val="25333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D521D3B9-B322-4EF8-2948-6A4A1A3EA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51838" y="2938071"/>
            <a:ext cx="7876778" cy="3919927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9CB9587-577C-3BFF-D264-8B562BCCC575}"/>
              </a:ext>
            </a:extLst>
          </p:cNvPr>
          <p:cNvSpPr txBox="1"/>
          <p:nvPr/>
        </p:nvSpPr>
        <p:spPr>
          <a:xfrm>
            <a:off x="950490" y="6858000"/>
            <a:ext cx="10291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odossomosclientes.blogspot.com/2017/08/no-caigas-en-la-trampa-del-typosquatting.html"/>
              </a:rPr>
              <a:t>Această fotografie</a:t>
            </a:r>
            <a:r>
              <a:rPr lang="en-US" sz="900"/>
              <a:t> de Autor necunoscut este licențiată în condițiile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0" name="Titlu 9">
            <a:extLst>
              <a:ext uri="{FF2B5EF4-FFF2-40B4-BE49-F238E27FC236}">
                <a16:creationId xmlns:a16="http://schemas.microsoft.com/office/drawing/2014/main" id="{B2B46BBB-ECD2-DBE0-0EB4-6711A14B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58DF7AC7-A97F-FC42-14C6-33352DAE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familiarize with the </a:t>
            </a:r>
            <a:r>
              <a:rPr lang="en-US" dirty="0" err="1"/>
              <a:t>website,the</a:t>
            </a:r>
            <a:r>
              <a:rPr lang="en-US" dirty="0"/>
              <a:t> main testing approach was exploratory </a:t>
            </a:r>
            <a:r>
              <a:rPr lang="en-US" dirty="0" err="1"/>
              <a:t>testing,along</a:t>
            </a:r>
            <a:r>
              <a:rPr lang="en-US" dirty="0"/>
              <a:t> with the smoke tests where I discovered the main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96816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D07542-63D1-8D79-8BC8-77C659FD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5" y="503971"/>
            <a:ext cx="8596668" cy="1826581"/>
          </a:xfrm>
        </p:spPr>
        <p:txBody>
          <a:bodyPr/>
          <a:lstStyle/>
          <a:p>
            <a:r>
              <a:rPr lang="en-US" dirty="0"/>
              <a:t>The mail tools used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E2A27FC-6971-4867-D26B-9E7B1001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998800"/>
            <a:ext cx="8596668" cy="22392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Testlink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Snipping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Mantis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Xmind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Online spell checker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7CD6B1-DBDB-4CE0-EEF7-20D33087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types used for </a:t>
            </a:r>
            <a:r>
              <a:rPr lang="en-US" dirty="0" err="1"/>
              <a:t>Kfea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0DED0DF-C1DD-BC4B-E3C6-1D659B40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Exploratory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Smoke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UI/UX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Compatibility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Positive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Negative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Usability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191394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C2430931-DFBC-AC08-B995-A27D3C0F91D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657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D09DDE-B42E-7126-7050-EF247650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overview</a:t>
            </a:r>
          </a:p>
        </p:txBody>
      </p:sp>
      <p:graphicFrame>
        <p:nvGraphicFramePr>
          <p:cNvPr id="6" name="Substituent conținut 5">
            <a:extLst>
              <a:ext uri="{FF2B5EF4-FFF2-40B4-BE49-F238E27FC236}">
                <a16:creationId xmlns:a16="http://schemas.microsoft.com/office/drawing/2014/main" id="{E3E02217-A8E5-54AF-B3D7-66ACF39FB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968421"/>
              </p:ext>
            </p:extLst>
          </p:nvPr>
        </p:nvGraphicFramePr>
        <p:xfrm>
          <a:off x="1253596" y="202512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ă 8">
            <a:extLst>
              <a:ext uri="{FF2B5EF4-FFF2-40B4-BE49-F238E27FC236}">
                <a16:creationId xmlns:a16="http://schemas.microsoft.com/office/drawing/2014/main" id="{D1A37F04-D077-23E8-5033-D08F4D561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405399"/>
              </p:ext>
            </p:extLst>
          </p:nvPr>
        </p:nvGraphicFramePr>
        <p:xfrm>
          <a:off x="2032000" y="2256896"/>
          <a:ext cx="724200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21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6EC109-62E5-8844-DB28-AF2393D9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results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839C9BEF-1741-C353-42C4-EDCACD10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1542374"/>
            <a:ext cx="6970427" cy="4499652"/>
          </a:xfrm>
        </p:spPr>
      </p:pic>
    </p:spTree>
    <p:extLst>
      <p:ext uri="{BB962C8B-B14F-4D97-AF65-F5344CB8AC3E}">
        <p14:creationId xmlns:p14="http://schemas.microsoft.com/office/powerpoint/2010/main" val="400549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A29B93-9BFB-2D7C-664F-FD4385E3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64A02B8-3709-EEA1-F028-ED1F868A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the chosen website functionalities were very satisfying.</a:t>
            </a:r>
          </a:p>
          <a:p>
            <a:r>
              <a:rPr lang="en-US" dirty="0"/>
              <a:t> Managing to stay focused on main functionalities, only 35 test cases were created ,which 91% passed and the remaining 9% failed.</a:t>
            </a:r>
          </a:p>
          <a:p>
            <a:r>
              <a:rPr lang="en-US" dirty="0"/>
              <a:t>The bugs discovered ,only 3, had a normal severity which can get me to the conclusion that they care about their customers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3616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208</Words>
  <Application>Microsoft Office PowerPoint</Application>
  <PresentationFormat>Ecran lat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Fațetă</vt:lpstr>
      <vt:lpstr>Web application testing</vt:lpstr>
      <vt:lpstr>App description: -Web application -Online coffee supplies store  </vt:lpstr>
      <vt:lpstr>Testing approach</vt:lpstr>
      <vt:lpstr>The mail tools used</vt:lpstr>
      <vt:lpstr>Testing types used for Kfea</vt:lpstr>
      <vt:lpstr>Prezentare PowerPoint</vt:lpstr>
      <vt:lpstr>Bugs overview</vt:lpstr>
      <vt:lpstr>Test cases results</vt:lpstr>
      <vt:lpstr>Conclusions</vt:lpstr>
      <vt:lpstr>Lessons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</dc:title>
  <dc:creator>Simona Hirean</dc:creator>
  <cp:lastModifiedBy>Simona Hirean</cp:lastModifiedBy>
  <cp:revision>5</cp:revision>
  <dcterms:created xsi:type="dcterms:W3CDTF">2024-03-21T08:59:10Z</dcterms:created>
  <dcterms:modified xsi:type="dcterms:W3CDTF">2024-03-27T21:01:01Z</dcterms:modified>
</cp:coreProperties>
</file>