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7" r:id="rId2"/>
    <p:sldId id="337" r:id="rId3"/>
    <p:sldId id="339" r:id="rId4"/>
    <p:sldId id="340" r:id="rId5"/>
    <p:sldId id="341" r:id="rId6"/>
    <p:sldId id="342" r:id="rId7"/>
    <p:sldId id="344" r:id="rId8"/>
    <p:sldId id="347" r:id="rId9"/>
    <p:sldId id="34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469939-945F-478F-AD39-2F62E3D372E3}" v="30" dt="2021-06-10T20:57:28.7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89700" autoAdjust="0"/>
  </p:normalViewPr>
  <p:slideViewPr>
    <p:cSldViewPr snapToGrid="0">
      <p:cViewPr varScale="1">
        <p:scale>
          <a:sx n="92" d="100"/>
          <a:sy n="92" d="100"/>
        </p:scale>
        <p:origin x="46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mona Bisiani" userId="046ace77-02c5-4791-83d4-480b9be03036" providerId="ADAL" clId="{57469939-945F-478F-AD39-2F62E3D372E3}"/>
    <pc:docChg chg="undo redo custSel addSld delSld modSld sldOrd">
      <pc:chgData name="Simona Bisiani" userId="046ace77-02c5-4791-83d4-480b9be03036" providerId="ADAL" clId="{57469939-945F-478F-AD39-2F62E3D372E3}" dt="2021-06-11T08:51:24.315" v="10540" actId="20577"/>
      <pc:docMkLst>
        <pc:docMk/>
      </pc:docMkLst>
      <pc:sldChg chg="modSp mod">
        <pc:chgData name="Simona Bisiani" userId="046ace77-02c5-4791-83d4-480b9be03036" providerId="ADAL" clId="{57469939-945F-478F-AD39-2F62E3D372E3}" dt="2021-06-10T19:14:08.822" v="10245" actId="20577"/>
        <pc:sldMkLst>
          <pc:docMk/>
          <pc:sldMk cId="1565324596" sldId="257"/>
        </pc:sldMkLst>
        <pc:spChg chg="mod">
          <ac:chgData name="Simona Bisiani" userId="046ace77-02c5-4791-83d4-480b9be03036" providerId="ADAL" clId="{57469939-945F-478F-AD39-2F62E3D372E3}" dt="2021-05-31T12:37:49.104" v="518" actId="20577"/>
          <ac:spMkLst>
            <pc:docMk/>
            <pc:sldMk cId="1565324596" sldId="257"/>
            <ac:spMk id="2" creationId="{36152178-393F-A04F-9C15-A61F917A5F13}"/>
          </ac:spMkLst>
        </pc:spChg>
        <pc:spChg chg="mod">
          <ac:chgData name="Simona Bisiani" userId="046ace77-02c5-4791-83d4-480b9be03036" providerId="ADAL" clId="{57469939-945F-478F-AD39-2F62E3D372E3}" dt="2021-06-10T19:14:08.822" v="10245" actId="20577"/>
          <ac:spMkLst>
            <pc:docMk/>
            <pc:sldMk cId="1565324596" sldId="257"/>
            <ac:spMk id="3" creationId="{93965892-AB59-7345-80FF-D3AFDC8FEF7D}"/>
          </ac:spMkLst>
        </pc:spChg>
      </pc:sldChg>
      <pc:sldChg chg="delSp modSp del mod">
        <pc:chgData name="Simona Bisiani" userId="046ace77-02c5-4791-83d4-480b9be03036" providerId="ADAL" clId="{57469939-945F-478F-AD39-2F62E3D372E3}" dt="2021-05-31T12:36:36.109" v="267" actId="2696"/>
        <pc:sldMkLst>
          <pc:docMk/>
          <pc:sldMk cId="2024108865" sldId="335"/>
        </pc:sldMkLst>
        <pc:spChg chg="mod">
          <ac:chgData name="Simona Bisiani" userId="046ace77-02c5-4791-83d4-480b9be03036" providerId="ADAL" clId="{57469939-945F-478F-AD39-2F62E3D372E3}" dt="2021-05-31T12:36:17.594" v="265" actId="20577"/>
          <ac:spMkLst>
            <pc:docMk/>
            <pc:sldMk cId="2024108865" sldId="335"/>
            <ac:spMk id="2" creationId="{5820B658-22F3-0744-B6A5-EE8E27B3CDE8}"/>
          </ac:spMkLst>
        </pc:spChg>
        <pc:picChg chg="del">
          <ac:chgData name="Simona Bisiani" userId="046ace77-02c5-4791-83d4-480b9be03036" providerId="ADAL" clId="{57469939-945F-478F-AD39-2F62E3D372E3}" dt="2021-05-31T10:50:04.128" v="250" actId="478"/>
          <ac:picMkLst>
            <pc:docMk/>
            <pc:sldMk cId="2024108865" sldId="335"/>
            <ac:picMk id="8" creationId="{2843A922-6653-4E55-9601-9E061ED8ECBE}"/>
          </ac:picMkLst>
        </pc:picChg>
        <pc:picChg chg="del">
          <ac:chgData name="Simona Bisiani" userId="046ace77-02c5-4791-83d4-480b9be03036" providerId="ADAL" clId="{57469939-945F-478F-AD39-2F62E3D372E3}" dt="2021-05-31T10:50:00.841" v="248" actId="478"/>
          <ac:picMkLst>
            <pc:docMk/>
            <pc:sldMk cId="2024108865" sldId="335"/>
            <ac:picMk id="11" creationId="{56ABDE7A-4257-403C-AEB5-1459457BF899}"/>
          </ac:picMkLst>
        </pc:picChg>
        <pc:picChg chg="del">
          <ac:chgData name="Simona Bisiani" userId="046ace77-02c5-4791-83d4-480b9be03036" providerId="ADAL" clId="{57469939-945F-478F-AD39-2F62E3D372E3}" dt="2021-05-31T10:50:02.382" v="249" actId="478"/>
          <ac:picMkLst>
            <pc:docMk/>
            <pc:sldMk cId="2024108865" sldId="335"/>
            <ac:picMk id="13" creationId="{66564585-1535-474B-A53B-C80BF67A6D80}"/>
          </ac:picMkLst>
        </pc:picChg>
      </pc:sldChg>
      <pc:sldChg chg="modSp del mod">
        <pc:chgData name="Simona Bisiani" userId="046ace77-02c5-4791-83d4-480b9be03036" providerId="ADAL" clId="{57469939-945F-478F-AD39-2F62E3D372E3}" dt="2021-05-31T12:50:50.143" v="975" actId="2696"/>
        <pc:sldMkLst>
          <pc:docMk/>
          <pc:sldMk cId="4239844704" sldId="336"/>
        </pc:sldMkLst>
        <pc:spChg chg="mod">
          <ac:chgData name="Simona Bisiani" userId="046ace77-02c5-4791-83d4-480b9be03036" providerId="ADAL" clId="{57469939-945F-478F-AD39-2F62E3D372E3}" dt="2021-05-31T12:38:27.902" v="626" actId="20577"/>
          <ac:spMkLst>
            <pc:docMk/>
            <pc:sldMk cId="4239844704" sldId="336"/>
            <ac:spMk id="2" creationId="{5820B658-22F3-0744-B6A5-EE8E27B3CDE8}"/>
          </ac:spMkLst>
        </pc:spChg>
        <pc:spChg chg="mod">
          <ac:chgData name="Simona Bisiani" userId="046ace77-02c5-4791-83d4-480b9be03036" providerId="ADAL" clId="{57469939-945F-478F-AD39-2F62E3D372E3}" dt="2021-05-31T12:21:46.593" v="252" actId="6549"/>
          <ac:spMkLst>
            <pc:docMk/>
            <pc:sldMk cId="4239844704" sldId="336"/>
            <ac:spMk id="8" creationId="{E305A74D-57CA-4D3B-AF2F-2F063775D724}"/>
          </ac:spMkLst>
        </pc:spChg>
      </pc:sldChg>
      <pc:sldChg chg="addSp delSp modSp new mod">
        <pc:chgData name="Simona Bisiani" userId="046ace77-02c5-4791-83d4-480b9be03036" providerId="ADAL" clId="{57469939-945F-478F-AD39-2F62E3D372E3}" dt="2021-06-11T08:51:24.315" v="10540" actId="20577"/>
        <pc:sldMkLst>
          <pc:docMk/>
          <pc:sldMk cId="2941763662" sldId="337"/>
        </pc:sldMkLst>
        <pc:spChg chg="mod">
          <ac:chgData name="Simona Bisiani" userId="046ace77-02c5-4791-83d4-480b9be03036" providerId="ADAL" clId="{57469939-945F-478F-AD39-2F62E3D372E3}" dt="2021-06-10T11:39:43.706" v="9574" actId="20577"/>
          <ac:spMkLst>
            <pc:docMk/>
            <pc:sldMk cId="2941763662" sldId="337"/>
            <ac:spMk id="2" creationId="{3AF68B0F-0710-43DC-8411-AD0FF85E31D7}"/>
          </ac:spMkLst>
        </pc:spChg>
        <pc:spChg chg="del">
          <ac:chgData name="Simona Bisiani" userId="046ace77-02c5-4791-83d4-480b9be03036" providerId="ADAL" clId="{57469939-945F-478F-AD39-2F62E3D372E3}" dt="2021-06-09T09:29:41.413" v="5022" actId="478"/>
          <ac:spMkLst>
            <pc:docMk/>
            <pc:sldMk cId="2941763662" sldId="337"/>
            <ac:spMk id="5" creationId="{AECC19C5-E3AD-4114-9591-D30E5030812E}"/>
          </ac:spMkLst>
        </pc:spChg>
        <pc:spChg chg="mod">
          <ac:chgData name="Simona Bisiani" userId="046ace77-02c5-4791-83d4-480b9be03036" providerId="ADAL" clId="{57469939-945F-478F-AD39-2F62E3D372E3}" dt="2021-06-10T14:46:44.648" v="10015" actId="20577"/>
          <ac:spMkLst>
            <pc:docMk/>
            <pc:sldMk cId="2941763662" sldId="337"/>
            <ac:spMk id="6" creationId="{7848DC5B-4526-4AD5-958A-1CA2DFB95FD1}"/>
          </ac:spMkLst>
        </pc:spChg>
        <pc:spChg chg="add del mod">
          <ac:chgData name="Simona Bisiani" userId="046ace77-02c5-4791-83d4-480b9be03036" providerId="ADAL" clId="{57469939-945F-478F-AD39-2F62E3D372E3}" dt="2021-06-10T11:36:07.568" v="9350" actId="21"/>
          <ac:spMkLst>
            <pc:docMk/>
            <pc:sldMk cId="2941763662" sldId="337"/>
            <ac:spMk id="7" creationId="{4F887097-422F-4D8F-B35A-F32FAB235381}"/>
          </ac:spMkLst>
        </pc:spChg>
        <pc:spChg chg="add mod">
          <ac:chgData name="Simona Bisiani" userId="046ace77-02c5-4791-83d4-480b9be03036" providerId="ADAL" clId="{57469939-945F-478F-AD39-2F62E3D372E3}" dt="2021-06-10T20:59:27.292" v="10325" actId="20577"/>
          <ac:spMkLst>
            <pc:docMk/>
            <pc:sldMk cId="2941763662" sldId="337"/>
            <ac:spMk id="10" creationId="{EEFC9887-9CA5-4BDF-81D1-E2F0AA7C44D6}"/>
          </ac:spMkLst>
        </pc:spChg>
        <pc:spChg chg="add del mod">
          <ac:chgData name="Simona Bisiani" userId="046ace77-02c5-4791-83d4-480b9be03036" providerId="ADAL" clId="{57469939-945F-478F-AD39-2F62E3D372E3}" dt="2021-06-10T11:36:07.568" v="9350" actId="21"/>
          <ac:spMkLst>
            <pc:docMk/>
            <pc:sldMk cId="2941763662" sldId="337"/>
            <ac:spMk id="11" creationId="{DBAF9763-18C3-4E87-852B-21BEA25F2719}"/>
          </ac:spMkLst>
        </pc:spChg>
        <pc:spChg chg="add mod">
          <ac:chgData name="Simona Bisiani" userId="046ace77-02c5-4791-83d4-480b9be03036" providerId="ADAL" clId="{57469939-945F-478F-AD39-2F62E3D372E3}" dt="2021-06-11T08:51:24.315" v="10540" actId="20577"/>
          <ac:spMkLst>
            <pc:docMk/>
            <pc:sldMk cId="2941763662" sldId="337"/>
            <ac:spMk id="12" creationId="{D08023E0-1D3C-4D7B-9937-6EA6B95226AD}"/>
          </ac:spMkLst>
        </pc:spChg>
        <pc:spChg chg="add mod">
          <ac:chgData name="Simona Bisiani" userId="046ace77-02c5-4791-83d4-480b9be03036" providerId="ADAL" clId="{57469939-945F-478F-AD39-2F62E3D372E3}" dt="2021-06-10T19:20:48.581" v="10263" actId="1036"/>
          <ac:spMkLst>
            <pc:docMk/>
            <pc:sldMk cId="2941763662" sldId="337"/>
            <ac:spMk id="13" creationId="{9029B684-C5F7-4153-9F0D-8DB931B7DC89}"/>
          </ac:spMkLst>
        </pc:spChg>
        <pc:cxnChg chg="add mod">
          <ac:chgData name="Simona Bisiani" userId="046ace77-02c5-4791-83d4-480b9be03036" providerId="ADAL" clId="{57469939-945F-478F-AD39-2F62E3D372E3}" dt="2021-06-10T12:02:27.454" v="9685" actId="14100"/>
          <ac:cxnSpMkLst>
            <pc:docMk/>
            <pc:sldMk cId="2941763662" sldId="337"/>
            <ac:cxnSpMk id="9" creationId="{A81F5822-CEDF-47B4-BD97-B6860078DDB1}"/>
          </ac:cxnSpMkLst>
        </pc:cxnChg>
      </pc:sldChg>
      <pc:sldChg chg="modSp add del mod">
        <pc:chgData name="Simona Bisiani" userId="046ace77-02c5-4791-83d4-480b9be03036" providerId="ADAL" clId="{57469939-945F-478F-AD39-2F62E3D372E3}" dt="2021-05-31T12:50:54.772" v="976" actId="2696"/>
        <pc:sldMkLst>
          <pc:docMk/>
          <pc:sldMk cId="213249577" sldId="338"/>
        </pc:sldMkLst>
        <pc:spChg chg="mod">
          <ac:chgData name="Simona Bisiani" userId="046ace77-02c5-4791-83d4-480b9be03036" providerId="ADAL" clId="{57469939-945F-478F-AD39-2F62E3D372E3}" dt="2021-05-31T12:38:53.528" v="707" actId="20577"/>
          <ac:spMkLst>
            <pc:docMk/>
            <pc:sldMk cId="213249577" sldId="338"/>
            <ac:spMk id="2" creationId="{5820B658-22F3-0744-B6A5-EE8E27B3CDE8}"/>
          </ac:spMkLst>
        </pc:spChg>
      </pc:sldChg>
      <pc:sldChg chg="addSp delSp modSp add del mod">
        <pc:chgData name="Simona Bisiani" userId="046ace77-02c5-4791-83d4-480b9be03036" providerId="ADAL" clId="{57469939-945F-478F-AD39-2F62E3D372E3}" dt="2021-06-10T21:03:48.026" v="10413" actId="20577"/>
        <pc:sldMkLst>
          <pc:docMk/>
          <pc:sldMk cId="828532164" sldId="339"/>
        </pc:sldMkLst>
        <pc:spChg chg="mod">
          <ac:chgData name="Simona Bisiani" userId="046ace77-02c5-4791-83d4-480b9be03036" providerId="ADAL" clId="{57469939-945F-478F-AD39-2F62E3D372E3}" dt="2021-06-10T11:40:00.375" v="9580" actId="404"/>
          <ac:spMkLst>
            <pc:docMk/>
            <pc:sldMk cId="828532164" sldId="339"/>
            <ac:spMk id="2" creationId="{5820B658-22F3-0744-B6A5-EE8E27B3CDE8}"/>
          </ac:spMkLst>
        </pc:spChg>
        <pc:spChg chg="del mod">
          <ac:chgData name="Simona Bisiani" userId="046ace77-02c5-4791-83d4-480b9be03036" providerId="ADAL" clId="{57469939-945F-478F-AD39-2F62E3D372E3}" dt="2021-06-01T15:38:42.793" v="3002" actId="478"/>
          <ac:spMkLst>
            <pc:docMk/>
            <pc:sldMk cId="828532164" sldId="339"/>
            <ac:spMk id="7" creationId="{F8D30772-0BA1-4D5B-B67E-FCEB02A38037}"/>
          </ac:spMkLst>
        </pc:spChg>
        <pc:spChg chg="add del mod">
          <ac:chgData name="Simona Bisiani" userId="046ace77-02c5-4791-83d4-480b9be03036" providerId="ADAL" clId="{57469939-945F-478F-AD39-2F62E3D372E3}" dt="2021-06-09T09:35:22.073" v="5311" actId="478"/>
          <ac:spMkLst>
            <pc:docMk/>
            <pc:sldMk cId="828532164" sldId="339"/>
            <ac:spMk id="9" creationId="{E3D99452-756B-434D-9F06-787B114722DE}"/>
          </ac:spMkLst>
        </pc:spChg>
        <pc:spChg chg="add del mod">
          <ac:chgData name="Simona Bisiani" userId="046ace77-02c5-4791-83d4-480b9be03036" providerId="ADAL" clId="{57469939-945F-478F-AD39-2F62E3D372E3}" dt="2021-06-01T15:39:24.436" v="3005" actId="478"/>
          <ac:spMkLst>
            <pc:docMk/>
            <pc:sldMk cId="828532164" sldId="339"/>
            <ac:spMk id="10" creationId="{66BC0343-E533-4272-9ACC-2A7181AA71F6}"/>
          </ac:spMkLst>
        </pc:spChg>
        <pc:spChg chg="add del mod">
          <ac:chgData name="Simona Bisiani" userId="046ace77-02c5-4791-83d4-480b9be03036" providerId="ADAL" clId="{57469939-945F-478F-AD39-2F62E3D372E3}" dt="2021-06-10T11:36:43.127" v="9359" actId="21"/>
          <ac:spMkLst>
            <pc:docMk/>
            <pc:sldMk cId="828532164" sldId="339"/>
            <ac:spMk id="10" creationId="{69F3900A-C0F8-4084-AF87-7DCBEA90D6B2}"/>
          </ac:spMkLst>
        </pc:spChg>
        <pc:spChg chg="add mod">
          <ac:chgData name="Simona Bisiani" userId="046ace77-02c5-4791-83d4-480b9be03036" providerId="ADAL" clId="{57469939-945F-478F-AD39-2F62E3D372E3}" dt="2021-06-10T11:39:11.530" v="9570" actId="1076"/>
          <ac:spMkLst>
            <pc:docMk/>
            <pc:sldMk cId="828532164" sldId="339"/>
            <ac:spMk id="11" creationId="{7B9C6473-87E1-4E1F-88B1-3750B7E3F97A}"/>
          </ac:spMkLst>
        </pc:spChg>
        <pc:spChg chg="add del mod">
          <ac:chgData name="Simona Bisiani" userId="046ace77-02c5-4791-83d4-480b9be03036" providerId="ADAL" clId="{57469939-945F-478F-AD39-2F62E3D372E3}" dt="2021-06-10T11:36:43.127" v="9359" actId="21"/>
          <ac:spMkLst>
            <pc:docMk/>
            <pc:sldMk cId="828532164" sldId="339"/>
            <ac:spMk id="13" creationId="{914526F6-56AE-4DC6-A03A-2E581A1A30A2}"/>
          </ac:spMkLst>
        </pc:spChg>
        <pc:spChg chg="add mod">
          <ac:chgData name="Simona Bisiani" userId="046ace77-02c5-4791-83d4-480b9be03036" providerId="ADAL" clId="{57469939-945F-478F-AD39-2F62E3D372E3}" dt="2021-06-10T11:39:07.321" v="9569" actId="14100"/>
          <ac:spMkLst>
            <pc:docMk/>
            <pc:sldMk cId="828532164" sldId="339"/>
            <ac:spMk id="14" creationId="{9DED72C9-DEB6-4C1C-81B8-6A1619665F6B}"/>
          </ac:spMkLst>
        </pc:spChg>
        <pc:spChg chg="add del mod">
          <ac:chgData name="Simona Bisiani" userId="046ace77-02c5-4791-83d4-480b9be03036" providerId="ADAL" clId="{57469939-945F-478F-AD39-2F62E3D372E3}" dt="2021-06-10T11:36:15.060" v="9352"/>
          <ac:spMkLst>
            <pc:docMk/>
            <pc:sldMk cId="828532164" sldId="339"/>
            <ac:spMk id="15" creationId="{3847FA81-2E98-4434-BAE7-CCC90F7AEFF4}"/>
          </ac:spMkLst>
        </pc:spChg>
        <pc:spChg chg="add del mod">
          <ac:chgData name="Simona Bisiani" userId="046ace77-02c5-4791-83d4-480b9be03036" providerId="ADAL" clId="{57469939-945F-478F-AD39-2F62E3D372E3}" dt="2021-06-10T11:36:15.060" v="9352"/>
          <ac:spMkLst>
            <pc:docMk/>
            <pc:sldMk cId="828532164" sldId="339"/>
            <ac:spMk id="16" creationId="{166947BA-78B5-40CE-98A1-C018B5E8415B}"/>
          </ac:spMkLst>
        </pc:spChg>
        <pc:spChg chg="add mod">
          <ac:chgData name="Simona Bisiani" userId="046ace77-02c5-4791-83d4-480b9be03036" providerId="ADAL" clId="{57469939-945F-478F-AD39-2F62E3D372E3}" dt="2021-06-10T12:02:09.394" v="9683" actId="14100"/>
          <ac:spMkLst>
            <pc:docMk/>
            <pc:sldMk cId="828532164" sldId="339"/>
            <ac:spMk id="17" creationId="{66AD2A02-AFC5-4F94-AA93-ECBDA4CC846E}"/>
          </ac:spMkLst>
        </pc:spChg>
        <pc:spChg chg="add mod">
          <ac:chgData name="Simona Bisiani" userId="046ace77-02c5-4791-83d4-480b9be03036" providerId="ADAL" clId="{57469939-945F-478F-AD39-2F62E3D372E3}" dt="2021-06-10T21:03:48.026" v="10413" actId="20577"/>
          <ac:spMkLst>
            <pc:docMk/>
            <pc:sldMk cId="828532164" sldId="339"/>
            <ac:spMk id="18" creationId="{B27BE8A1-0C95-4417-BC97-66FC7ECF2621}"/>
          </ac:spMkLst>
        </pc:spChg>
        <pc:cxnChg chg="add mod">
          <ac:chgData name="Simona Bisiani" userId="046ace77-02c5-4791-83d4-480b9be03036" providerId="ADAL" clId="{57469939-945F-478F-AD39-2F62E3D372E3}" dt="2021-06-10T12:02:14.606" v="9684" actId="1076"/>
          <ac:cxnSpMkLst>
            <pc:docMk/>
            <pc:sldMk cId="828532164" sldId="339"/>
            <ac:cxnSpMk id="12" creationId="{B16DF687-C70E-4C64-BB87-4E9BF8764C38}"/>
          </ac:cxnSpMkLst>
        </pc:cxnChg>
      </pc:sldChg>
      <pc:sldChg chg="addSp delSp modSp new mod">
        <pc:chgData name="Simona Bisiani" userId="046ace77-02c5-4791-83d4-480b9be03036" providerId="ADAL" clId="{57469939-945F-478F-AD39-2F62E3D372E3}" dt="2021-06-10T11:34:09.838" v="9246" actId="1076"/>
        <pc:sldMkLst>
          <pc:docMk/>
          <pc:sldMk cId="2248230963" sldId="340"/>
        </pc:sldMkLst>
        <pc:spChg chg="mod ord">
          <ac:chgData name="Simona Bisiani" userId="046ace77-02c5-4791-83d4-480b9be03036" providerId="ADAL" clId="{57469939-945F-478F-AD39-2F62E3D372E3}" dt="2021-06-10T11:34:04.747" v="9245" actId="20577"/>
          <ac:spMkLst>
            <pc:docMk/>
            <pc:sldMk cId="2248230963" sldId="340"/>
            <ac:spMk id="2" creationId="{D03DDEB8-A76B-44C7-9544-92452C486081}"/>
          </ac:spMkLst>
        </pc:spChg>
        <pc:spChg chg="del">
          <ac:chgData name="Simona Bisiani" userId="046ace77-02c5-4791-83d4-480b9be03036" providerId="ADAL" clId="{57469939-945F-478F-AD39-2F62E3D372E3}" dt="2021-06-09T11:25:37.110" v="8498" actId="478"/>
          <ac:spMkLst>
            <pc:docMk/>
            <pc:sldMk cId="2248230963" sldId="340"/>
            <ac:spMk id="5" creationId="{4CF43895-1DFA-4746-84A0-C3A623E2B4B1}"/>
          </ac:spMkLst>
        </pc:spChg>
        <pc:spChg chg="del">
          <ac:chgData name="Simona Bisiani" userId="046ace77-02c5-4791-83d4-480b9be03036" providerId="ADAL" clId="{57469939-945F-478F-AD39-2F62E3D372E3}" dt="2021-06-01T15:40:27.074" v="3036" actId="478"/>
          <ac:spMkLst>
            <pc:docMk/>
            <pc:sldMk cId="2248230963" sldId="340"/>
            <ac:spMk id="6" creationId="{5797C92D-6594-4C54-8915-ACF0C848A8FE}"/>
          </ac:spMkLst>
        </pc:spChg>
        <pc:spChg chg="add mod">
          <ac:chgData name="Simona Bisiani" userId="046ace77-02c5-4791-83d4-480b9be03036" providerId="ADAL" clId="{57469939-945F-478F-AD39-2F62E3D372E3}" dt="2021-06-10T11:34:09.838" v="9246" actId="1076"/>
          <ac:spMkLst>
            <pc:docMk/>
            <pc:sldMk cId="2248230963" sldId="340"/>
            <ac:spMk id="9" creationId="{5E39A70A-C07D-4E37-ACA6-5E879C75B9B9}"/>
          </ac:spMkLst>
        </pc:spChg>
        <pc:picChg chg="add mod modCrop">
          <ac:chgData name="Simona Bisiani" userId="046ace77-02c5-4791-83d4-480b9be03036" providerId="ADAL" clId="{57469939-945F-478F-AD39-2F62E3D372E3}" dt="2021-06-10T11:33:48.005" v="9231" actId="1076"/>
          <ac:picMkLst>
            <pc:docMk/>
            <pc:sldMk cId="2248230963" sldId="340"/>
            <ac:picMk id="8" creationId="{7A8C9309-063D-4307-AF0B-D56C9C282A95}"/>
          </ac:picMkLst>
        </pc:picChg>
      </pc:sldChg>
      <pc:sldChg chg="addSp delSp modSp new mod">
        <pc:chgData name="Simona Bisiani" userId="046ace77-02c5-4791-83d4-480b9be03036" providerId="ADAL" clId="{57469939-945F-478F-AD39-2F62E3D372E3}" dt="2021-06-10T21:11:15.060" v="10535" actId="1076"/>
        <pc:sldMkLst>
          <pc:docMk/>
          <pc:sldMk cId="2613538933" sldId="341"/>
        </pc:sldMkLst>
        <pc:spChg chg="mod">
          <ac:chgData name="Simona Bisiani" userId="046ace77-02c5-4791-83d4-480b9be03036" providerId="ADAL" clId="{57469939-945F-478F-AD39-2F62E3D372E3}" dt="2021-06-10T12:03:09.495" v="9686" actId="1076"/>
          <ac:spMkLst>
            <pc:docMk/>
            <pc:sldMk cId="2613538933" sldId="341"/>
            <ac:spMk id="2" creationId="{1AA5E505-EE44-4DF6-B30E-BBAEE61F5D93}"/>
          </ac:spMkLst>
        </pc:spChg>
        <pc:spChg chg="del mod">
          <ac:chgData name="Simona Bisiani" userId="046ace77-02c5-4791-83d4-480b9be03036" providerId="ADAL" clId="{57469939-945F-478F-AD39-2F62E3D372E3}" dt="2021-06-09T11:25:43.683" v="8500" actId="478"/>
          <ac:spMkLst>
            <pc:docMk/>
            <pc:sldMk cId="2613538933" sldId="341"/>
            <ac:spMk id="5" creationId="{4D1C0630-E480-49C1-93AE-F89254F845B3}"/>
          </ac:spMkLst>
        </pc:spChg>
        <pc:spChg chg="mod">
          <ac:chgData name="Simona Bisiani" userId="046ace77-02c5-4791-83d4-480b9be03036" providerId="ADAL" clId="{57469939-945F-478F-AD39-2F62E3D372E3}" dt="2021-06-10T11:02:33.735" v="9151" actId="1076"/>
          <ac:spMkLst>
            <pc:docMk/>
            <pc:sldMk cId="2613538933" sldId="341"/>
            <ac:spMk id="6" creationId="{32009CA3-8C9C-4B1B-9E97-A555C00D82C1}"/>
          </ac:spMkLst>
        </pc:spChg>
        <pc:picChg chg="add mod">
          <ac:chgData name="Simona Bisiani" userId="046ace77-02c5-4791-83d4-480b9be03036" providerId="ADAL" clId="{57469939-945F-478F-AD39-2F62E3D372E3}" dt="2021-06-10T11:02:43.801" v="9155" actId="1076"/>
          <ac:picMkLst>
            <pc:docMk/>
            <pc:sldMk cId="2613538933" sldId="341"/>
            <ac:picMk id="8" creationId="{E0831C94-DE7E-41B6-B93B-B8E3984CD643}"/>
          </ac:picMkLst>
        </pc:picChg>
        <pc:picChg chg="add mod">
          <ac:chgData name="Simona Bisiani" userId="046ace77-02c5-4791-83d4-480b9be03036" providerId="ADAL" clId="{57469939-945F-478F-AD39-2F62E3D372E3}" dt="2021-06-10T21:11:15.060" v="10535" actId="1076"/>
          <ac:picMkLst>
            <pc:docMk/>
            <pc:sldMk cId="2613538933" sldId="341"/>
            <ac:picMk id="13" creationId="{8B615A93-5D71-413F-9693-1F69CD997661}"/>
          </ac:picMkLst>
        </pc:picChg>
        <pc:cxnChg chg="add mod">
          <ac:chgData name="Simona Bisiani" userId="046ace77-02c5-4791-83d4-480b9be03036" providerId="ADAL" clId="{57469939-945F-478F-AD39-2F62E3D372E3}" dt="2021-06-10T11:02:47.468" v="9156" actId="1076"/>
          <ac:cxnSpMkLst>
            <pc:docMk/>
            <pc:sldMk cId="2613538933" sldId="341"/>
            <ac:cxnSpMk id="10" creationId="{B0817419-FD32-4EDF-88F0-DC2E23E5BAC1}"/>
          </ac:cxnSpMkLst>
        </pc:cxnChg>
      </pc:sldChg>
      <pc:sldChg chg="addSp delSp modSp new mod">
        <pc:chgData name="Simona Bisiani" userId="046ace77-02c5-4791-83d4-480b9be03036" providerId="ADAL" clId="{57469939-945F-478F-AD39-2F62E3D372E3}" dt="2021-06-10T21:06:20.674" v="10423" actId="6549"/>
        <pc:sldMkLst>
          <pc:docMk/>
          <pc:sldMk cId="3718779694" sldId="342"/>
        </pc:sldMkLst>
        <pc:spChg chg="mod">
          <ac:chgData name="Simona Bisiani" userId="046ace77-02c5-4791-83d4-480b9be03036" providerId="ADAL" clId="{57469939-945F-478F-AD39-2F62E3D372E3}" dt="2021-06-10T12:03:19.196" v="9689" actId="1035"/>
          <ac:spMkLst>
            <pc:docMk/>
            <pc:sldMk cId="3718779694" sldId="342"/>
            <ac:spMk id="2" creationId="{531EBB43-548B-442D-AC42-E48CA716A2DA}"/>
          </ac:spMkLst>
        </pc:spChg>
        <pc:spChg chg="del">
          <ac:chgData name="Simona Bisiani" userId="046ace77-02c5-4791-83d4-480b9be03036" providerId="ADAL" clId="{57469939-945F-478F-AD39-2F62E3D372E3}" dt="2021-06-09T11:25:49.564" v="8501" actId="478"/>
          <ac:spMkLst>
            <pc:docMk/>
            <pc:sldMk cId="3718779694" sldId="342"/>
            <ac:spMk id="5" creationId="{6C1371D0-9547-430E-A20F-9338252BED4D}"/>
          </ac:spMkLst>
        </pc:spChg>
        <pc:spChg chg="mod">
          <ac:chgData name="Simona Bisiani" userId="046ace77-02c5-4791-83d4-480b9be03036" providerId="ADAL" clId="{57469939-945F-478F-AD39-2F62E3D372E3}" dt="2021-06-10T21:06:20.674" v="10423" actId="6549"/>
          <ac:spMkLst>
            <pc:docMk/>
            <pc:sldMk cId="3718779694" sldId="342"/>
            <ac:spMk id="6" creationId="{FFD65020-66BE-4A74-9F7E-FF833A59C950}"/>
          </ac:spMkLst>
        </pc:spChg>
        <pc:picChg chg="add mod">
          <ac:chgData name="Simona Bisiani" userId="046ace77-02c5-4791-83d4-480b9be03036" providerId="ADAL" clId="{57469939-945F-478F-AD39-2F62E3D372E3}" dt="2021-06-10T13:32:40.548" v="9703" actId="1076"/>
          <ac:picMkLst>
            <pc:docMk/>
            <pc:sldMk cId="3718779694" sldId="342"/>
            <ac:picMk id="7" creationId="{CA4B1BFA-71E6-40ED-9C19-A0250B3EFEC9}"/>
          </ac:picMkLst>
        </pc:picChg>
        <pc:picChg chg="add mod">
          <ac:chgData name="Simona Bisiani" userId="046ace77-02c5-4791-83d4-480b9be03036" providerId="ADAL" clId="{57469939-945F-478F-AD39-2F62E3D372E3}" dt="2021-06-10T13:32:05.153" v="9692" actId="14100"/>
          <ac:picMkLst>
            <pc:docMk/>
            <pc:sldMk cId="3718779694" sldId="342"/>
            <ac:picMk id="8" creationId="{5EA4CD8F-AA3E-48FF-B741-B457FB54C21D}"/>
          </ac:picMkLst>
        </pc:picChg>
        <pc:picChg chg="add mod">
          <ac:chgData name="Simona Bisiani" userId="046ace77-02c5-4791-83d4-480b9be03036" providerId="ADAL" clId="{57469939-945F-478F-AD39-2F62E3D372E3}" dt="2021-06-10T13:32:09.806" v="9694" actId="1076"/>
          <ac:picMkLst>
            <pc:docMk/>
            <pc:sldMk cId="3718779694" sldId="342"/>
            <ac:picMk id="10" creationId="{7922BED7-32EA-42CD-A11D-5E250547E069}"/>
          </ac:picMkLst>
        </pc:picChg>
        <pc:picChg chg="add mod">
          <ac:chgData name="Simona Bisiani" userId="046ace77-02c5-4791-83d4-480b9be03036" providerId="ADAL" clId="{57469939-945F-478F-AD39-2F62E3D372E3}" dt="2021-06-10T13:32:08.047" v="9693" actId="1076"/>
          <ac:picMkLst>
            <pc:docMk/>
            <pc:sldMk cId="3718779694" sldId="342"/>
            <ac:picMk id="12" creationId="{03560BD1-E918-4EA2-BF8E-7DF282A76213}"/>
          </ac:picMkLst>
        </pc:picChg>
      </pc:sldChg>
      <pc:sldChg chg="modSp new del mod">
        <pc:chgData name="Simona Bisiani" userId="046ace77-02c5-4791-83d4-480b9be03036" providerId="ADAL" clId="{57469939-945F-478F-AD39-2F62E3D372E3}" dt="2021-06-01T16:30:25.766" v="4572" actId="2696"/>
        <pc:sldMkLst>
          <pc:docMk/>
          <pc:sldMk cId="1495194954" sldId="343"/>
        </pc:sldMkLst>
        <pc:spChg chg="mod">
          <ac:chgData name="Simona Bisiani" userId="046ace77-02c5-4791-83d4-480b9be03036" providerId="ADAL" clId="{57469939-945F-478F-AD39-2F62E3D372E3}" dt="2021-05-31T12:40:12.673" v="816" actId="20577"/>
          <ac:spMkLst>
            <pc:docMk/>
            <pc:sldMk cId="1495194954" sldId="343"/>
            <ac:spMk id="2" creationId="{7CF59E08-6C67-444F-807A-AF639ED8CCA2}"/>
          </ac:spMkLst>
        </pc:spChg>
      </pc:sldChg>
      <pc:sldChg chg="addSp delSp modSp new mod">
        <pc:chgData name="Simona Bisiani" userId="046ace77-02c5-4791-83d4-480b9be03036" providerId="ADAL" clId="{57469939-945F-478F-AD39-2F62E3D372E3}" dt="2021-06-10T21:07:06.015" v="10445" actId="1076"/>
        <pc:sldMkLst>
          <pc:docMk/>
          <pc:sldMk cId="1218184504" sldId="344"/>
        </pc:sldMkLst>
        <pc:spChg chg="mod">
          <ac:chgData name="Simona Bisiani" userId="046ace77-02c5-4791-83d4-480b9be03036" providerId="ADAL" clId="{57469939-945F-478F-AD39-2F62E3D372E3}" dt="2021-06-10T12:03:28.220" v="9690" actId="1076"/>
          <ac:spMkLst>
            <pc:docMk/>
            <pc:sldMk cId="1218184504" sldId="344"/>
            <ac:spMk id="2" creationId="{A58BC34B-3A6A-4E10-8D93-9140251C4BEB}"/>
          </ac:spMkLst>
        </pc:spChg>
        <pc:spChg chg="del">
          <ac:chgData name="Simona Bisiani" userId="046ace77-02c5-4791-83d4-480b9be03036" providerId="ADAL" clId="{57469939-945F-478F-AD39-2F62E3D372E3}" dt="2021-06-09T11:25:55.269" v="8502" actId="478"/>
          <ac:spMkLst>
            <pc:docMk/>
            <pc:sldMk cId="1218184504" sldId="344"/>
            <ac:spMk id="5" creationId="{D38B1B72-E032-4B3E-8FD3-3158E71B8132}"/>
          </ac:spMkLst>
        </pc:spChg>
        <pc:spChg chg="add mod">
          <ac:chgData name="Simona Bisiani" userId="046ace77-02c5-4791-83d4-480b9be03036" providerId="ADAL" clId="{57469939-945F-478F-AD39-2F62E3D372E3}" dt="2021-06-10T14:51:39.853" v="10142" actId="1037"/>
          <ac:spMkLst>
            <pc:docMk/>
            <pc:sldMk cId="1218184504" sldId="344"/>
            <ac:spMk id="5" creationId="{FB9765E5-70E1-4F13-8815-75AB036A6C99}"/>
          </ac:spMkLst>
        </pc:spChg>
        <pc:spChg chg="mod">
          <ac:chgData name="Simona Bisiani" userId="046ace77-02c5-4791-83d4-480b9be03036" providerId="ADAL" clId="{57469939-945F-478F-AD39-2F62E3D372E3}" dt="2021-06-10T21:07:06.015" v="10445" actId="1076"/>
          <ac:spMkLst>
            <pc:docMk/>
            <pc:sldMk cId="1218184504" sldId="344"/>
            <ac:spMk id="6" creationId="{526A47D5-48D9-480B-B2B2-B396FC3FD0C2}"/>
          </ac:spMkLst>
        </pc:spChg>
        <pc:spChg chg="add mod">
          <ac:chgData name="Simona Bisiani" userId="046ace77-02c5-4791-83d4-480b9be03036" providerId="ADAL" clId="{57469939-945F-478F-AD39-2F62E3D372E3}" dt="2021-06-10T14:52:31.481" v="10155" actId="1076"/>
          <ac:spMkLst>
            <pc:docMk/>
            <pc:sldMk cId="1218184504" sldId="344"/>
            <ac:spMk id="7" creationId="{7D71C127-0230-490C-A8A7-55AB18E29967}"/>
          </ac:spMkLst>
        </pc:spChg>
        <pc:spChg chg="add mod">
          <ac:chgData name="Simona Bisiani" userId="046ace77-02c5-4791-83d4-480b9be03036" providerId="ADAL" clId="{57469939-945F-478F-AD39-2F62E3D372E3}" dt="2021-06-10T14:50:56.146" v="10122" actId="1076"/>
          <ac:spMkLst>
            <pc:docMk/>
            <pc:sldMk cId="1218184504" sldId="344"/>
            <ac:spMk id="9" creationId="{3C14B1FD-0AD8-4FB9-A2DF-B74394D6FBB4}"/>
          </ac:spMkLst>
        </pc:spChg>
        <pc:spChg chg="add mod">
          <ac:chgData name="Simona Bisiani" userId="046ace77-02c5-4791-83d4-480b9be03036" providerId="ADAL" clId="{57469939-945F-478F-AD39-2F62E3D372E3}" dt="2021-06-10T14:51:37.233" v="10140" actId="1037"/>
          <ac:spMkLst>
            <pc:docMk/>
            <pc:sldMk cId="1218184504" sldId="344"/>
            <ac:spMk id="10" creationId="{167C6E58-6377-473C-97DD-214CF80EC65A}"/>
          </ac:spMkLst>
        </pc:spChg>
        <pc:spChg chg="add mod">
          <ac:chgData name="Simona Bisiani" userId="046ace77-02c5-4791-83d4-480b9be03036" providerId="ADAL" clId="{57469939-945F-478F-AD39-2F62E3D372E3}" dt="2021-06-10T14:51:07.025" v="10128" actId="14100"/>
          <ac:spMkLst>
            <pc:docMk/>
            <pc:sldMk cId="1218184504" sldId="344"/>
            <ac:spMk id="11" creationId="{2497B70B-D18B-42A3-B549-BAE2B5383434}"/>
          </ac:spMkLst>
        </pc:spChg>
        <pc:spChg chg="add mod">
          <ac:chgData name="Simona Bisiani" userId="046ace77-02c5-4791-83d4-480b9be03036" providerId="ADAL" clId="{57469939-945F-478F-AD39-2F62E3D372E3}" dt="2021-06-10T14:53:08.500" v="10163" actId="20577"/>
          <ac:spMkLst>
            <pc:docMk/>
            <pc:sldMk cId="1218184504" sldId="344"/>
            <ac:spMk id="12" creationId="{2AF9BEE9-0DBC-453E-AA1E-D3339D1BD8A1}"/>
          </ac:spMkLst>
        </pc:spChg>
        <pc:spChg chg="add mod">
          <ac:chgData name="Simona Bisiani" userId="046ace77-02c5-4791-83d4-480b9be03036" providerId="ADAL" clId="{57469939-945F-478F-AD39-2F62E3D372E3}" dt="2021-06-10T14:52:56.115" v="10159" actId="1076"/>
          <ac:spMkLst>
            <pc:docMk/>
            <pc:sldMk cId="1218184504" sldId="344"/>
            <ac:spMk id="13" creationId="{38C67E68-FD8F-40CC-AD64-C7A96044468A}"/>
          </ac:spMkLst>
        </pc:spChg>
        <pc:spChg chg="add mod">
          <ac:chgData name="Simona Bisiani" userId="046ace77-02c5-4791-83d4-480b9be03036" providerId="ADAL" clId="{57469939-945F-478F-AD39-2F62E3D372E3}" dt="2021-06-10T14:53:10.655" v="10165" actId="20577"/>
          <ac:spMkLst>
            <pc:docMk/>
            <pc:sldMk cId="1218184504" sldId="344"/>
            <ac:spMk id="14" creationId="{D18F00CD-CB3B-4460-A9BC-705562D41F1F}"/>
          </ac:spMkLst>
        </pc:spChg>
        <pc:spChg chg="add mod">
          <ac:chgData name="Simona Bisiani" userId="046ace77-02c5-4791-83d4-480b9be03036" providerId="ADAL" clId="{57469939-945F-478F-AD39-2F62E3D372E3}" dt="2021-06-10T20:58:32.437" v="10284" actId="1036"/>
          <ac:spMkLst>
            <pc:docMk/>
            <pc:sldMk cId="1218184504" sldId="344"/>
            <ac:spMk id="15" creationId="{2A229058-A6C8-4474-B094-CCFFB1DE59E1}"/>
          </ac:spMkLst>
        </pc:spChg>
        <pc:picChg chg="add mod">
          <ac:chgData name="Simona Bisiani" userId="046ace77-02c5-4791-83d4-480b9be03036" providerId="ADAL" clId="{57469939-945F-478F-AD39-2F62E3D372E3}" dt="2021-06-10T20:57:53.467" v="10281" actId="1076"/>
          <ac:picMkLst>
            <pc:docMk/>
            <pc:sldMk cId="1218184504" sldId="344"/>
            <ac:picMk id="8" creationId="{EAF59428-B488-40FD-B9A2-367D63CEAB5C}"/>
          </ac:picMkLst>
        </pc:picChg>
      </pc:sldChg>
      <pc:sldChg chg="new del">
        <pc:chgData name="Simona Bisiani" userId="046ace77-02c5-4791-83d4-480b9be03036" providerId="ADAL" clId="{57469939-945F-478F-AD39-2F62E3D372E3}" dt="2021-05-31T12:40:45.990" v="832" actId="2696"/>
        <pc:sldMkLst>
          <pc:docMk/>
          <pc:sldMk cId="1712196747" sldId="345"/>
        </pc:sldMkLst>
      </pc:sldChg>
      <pc:sldChg chg="addSp delSp modSp add mod ord">
        <pc:chgData name="Simona Bisiani" userId="046ace77-02c5-4791-83d4-480b9be03036" providerId="ADAL" clId="{57469939-945F-478F-AD39-2F62E3D372E3}" dt="2021-06-10T21:12:09.861" v="10536" actId="6549"/>
        <pc:sldMkLst>
          <pc:docMk/>
          <pc:sldMk cId="231406520" sldId="346"/>
        </pc:sldMkLst>
        <pc:spChg chg="mod">
          <ac:chgData name="Simona Bisiani" userId="046ace77-02c5-4791-83d4-480b9be03036" providerId="ADAL" clId="{57469939-945F-478F-AD39-2F62E3D372E3}" dt="2021-06-10T21:12:09.861" v="10536" actId="6549"/>
          <ac:spMkLst>
            <pc:docMk/>
            <pc:sldMk cId="231406520" sldId="346"/>
            <ac:spMk id="2" creationId="{36152178-393F-A04F-9C15-A61F917A5F13}"/>
          </ac:spMkLst>
        </pc:spChg>
        <pc:spChg chg="del">
          <ac:chgData name="Simona Bisiani" userId="046ace77-02c5-4791-83d4-480b9be03036" providerId="ADAL" clId="{57469939-945F-478F-AD39-2F62E3D372E3}" dt="2021-05-31T12:40:56.604" v="845" actId="478"/>
          <ac:spMkLst>
            <pc:docMk/>
            <pc:sldMk cId="231406520" sldId="346"/>
            <ac:spMk id="3" creationId="{93965892-AB59-7345-80FF-D3AFDC8FEF7D}"/>
          </ac:spMkLst>
        </pc:spChg>
        <pc:spChg chg="add del mod">
          <ac:chgData name="Simona Bisiani" userId="046ace77-02c5-4791-83d4-480b9be03036" providerId="ADAL" clId="{57469939-945F-478F-AD39-2F62E3D372E3}" dt="2021-05-31T12:41:14.578" v="850" actId="478"/>
          <ac:spMkLst>
            <pc:docMk/>
            <pc:sldMk cId="231406520" sldId="346"/>
            <ac:spMk id="5" creationId="{E751907C-9BA8-42A8-8BA9-B7EB6010534C}"/>
          </ac:spMkLst>
        </pc:spChg>
      </pc:sldChg>
      <pc:sldChg chg="modSp add del mod">
        <pc:chgData name="Simona Bisiani" userId="046ace77-02c5-4791-83d4-480b9be03036" providerId="ADAL" clId="{57469939-945F-478F-AD39-2F62E3D372E3}" dt="2021-06-09T09:30:45.095" v="5030" actId="2696"/>
        <pc:sldMkLst>
          <pc:docMk/>
          <pc:sldMk cId="435407641" sldId="347"/>
        </pc:sldMkLst>
        <pc:spChg chg="mod">
          <ac:chgData name="Simona Bisiani" userId="046ace77-02c5-4791-83d4-480b9be03036" providerId="ADAL" clId="{57469939-945F-478F-AD39-2F62E3D372E3}" dt="2021-06-01T09:21:57.252" v="1995" actId="20577"/>
          <ac:spMkLst>
            <pc:docMk/>
            <pc:sldMk cId="435407641" sldId="347"/>
            <ac:spMk id="2" creationId="{3AF68B0F-0710-43DC-8411-AD0FF85E31D7}"/>
          </ac:spMkLst>
        </pc:spChg>
        <pc:spChg chg="mod">
          <ac:chgData name="Simona Bisiani" userId="046ace77-02c5-4791-83d4-480b9be03036" providerId="ADAL" clId="{57469939-945F-478F-AD39-2F62E3D372E3}" dt="2021-06-08T16:17:30.490" v="4612" actId="20577"/>
          <ac:spMkLst>
            <pc:docMk/>
            <pc:sldMk cId="435407641" sldId="347"/>
            <ac:spMk id="6" creationId="{7848DC5B-4526-4AD5-958A-1CA2DFB95FD1}"/>
          </ac:spMkLst>
        </pc:spChg>
      </pc:sldChg>
      <pc:sldChg chg="addSp delSp modSp add mod">
        <pc:chgData name="Simona Bisiani" userId="046ace77-02c5-4791-83d4-480b9be03036" providerId="ADAL" clId="{57469939-945F-478F-AD39-2F62E3D372E3}" dt="2021-06-10T21:10:37.813" v="10534" actId="20577"/>
        <pc:sldMkLst>
          <pc:docMk/>
          <pc:sldMk cId="1699902008" sldId="347"/>
        </pc:sldMkLst>
        <pc:spChg chg="mod">
          <ac:chgData name="Simona Bisiani" userId="046ace77-02c5-4791-83d4-480b9be03036" providerId="ADAL" clId="{57469939-945F-478F-AD39-2F62E3D372E3}" dt="2021-06-10T21:10:37.813" v="10534" actId="20577"/>
          <ac:spMkLst>
            <pc:docMk/>
            <pc:sldMk cId="1699902008" sldId="347"/>
            <ac:spMk id="2" creationId="{A58BC34B-3A6A-4E10-8D93-9140251C4BEB}"/>
          </ac:spMkLst>
        </pc:spChg>
        <pc:spChg chg="del">
          <ac:chgData name="Simona Bisiani" userId="046ace77-02c5-4791-83d4-480b9be03036" providerId="ADAL" clId="{57469939-945F-478F-AD39-2F62E3D372E3}" dt="2021-06-09T11:26:04.192" v="8503" actId="478"/>
          <ac:spMkLst>
            <pc:docMk/>
            <pc:sldMk cId="1699902008" sldId="347"/>
            <ac:spMk id="5" creationId="{D38B1B72-E032-4B3E-8FD3-3158E71B8132}"/>
          </ac:spMkLst>
        </pc:spChg>
        <pc:spChg chg="mod">
          <ac:chgData name="Simona Bisiani" userId="046ace77-02c5-4791-83d4-480b9be03036" providerId="ADAL" clId="{57469939-945F-478F-AD39-2F62E3D372E3}" dt="2021-06-10T21:09:48.297" v="10527" actId="1037"/>
          <ac:spMkLst>
            <pc:docMk/>
            <pc:sldMk cId="1699902008" sldId="347"/>
            <ac:spMk id="6" creationId="{526A47D5-48D9-480B-B2B2-B396FC3FD0C2}"/>
          </ac:spMkLst>
        </pc:spChg>
        <pc:spChg chg="add mod">
          <ac:chgData name="Simona Bisiani" userId="046ace77-02c5-4791-83d4-480b9be03036" providerId="ADAL" clId="{57469939-945F-478F-AD39-2F62E3D372E3}" dt="2021-06-10T21:09:48.297" v="10527" actId="1037"/>
          <ac:spMkLst>
            <pc:docMk/>
            <pc:sldMk cId="1699902008" sldId="347"/>
            <ac:spMk id="9" creationId="{0971AA4E-81B1-49C0-862C-F623B374B62D}"/>
          </ac:spMkLst>
        </pc:spChg>
        <pc:spChg chg="add mod">
          <ac:chgData name="Simona Bisiani" userId="046ace77-02c5-4791-83d4-480b9be03036" providerId="ADAL" clId="{57469939-945F-478F-AD39-2F62E3D372E3}" dt="2021-06-10T21:09:48.297" v="10527" actId="1037"/>
          <ac:spMkLst>
            <pc:docMk/>
            <pc:sldMk cId="1699902008" sldId="347"/>
            <ac:spMk id="10" creationId="{846EE2C9-DEB1-40D3-A52F-A8DB9717BB23}"/>
          </ac:spMkLst>
        </pc:spChg>
        <pc:spChg chg="add mod">
          <ac:chgData name="Simona Bisiani" userId="046ace77-02c5-4791-83d4-480b9be03036" providerId="ADAL" clId="{57469939-945F-478F-AD39-2F62E3D372E3}" dt="2021-06-10T21:09:48.297" v="10527" actId="1037"/>
          <ac:spMkLst>
            <pc:docMk/>
            <pc:sldMk cId="1699902008" sldId="347"/>
            <ac:spMk id="12" creationId="{E269BADB-A327-4DCE-8C33-81B6ED4191B8}"/>
          </ac:spMkLst>
        </pc:spChg>
        <pc:spChg chg="add mod">
          <ac:chgData name="Simona Bisiani" userId="046ace77-02c5-4791-83d4-480b9be03036" providerId="ADAL" clId="{57469939-945F-478F-AD39-2F62E3D372E3}" dt="2021-06-10T21:09:48.297" v="10527" actId="1037"/>
          <ac:spMkLst>
            <pc:docMk/>
            <pc:sldMk cId="1699902008" sldId="347"/>
            <ac:spMk id="13" creationId="{B4B0C734-E7D9-456C-9C17-28D159AB3330}"/>
          </ac:spMkLst>
        </pc:spChg>
        <pc:picChg chg="del">
          <ac:chgData name="Simona Bisiani" userId="046ace77-02c5-4791-83d4-480b9be03036" providerId="ADAL" clId="{57469939-945F-478F-AD39-2F62E3D372E3}" dt="2021-06-09T10:42:54.113" v="7128" actId="478"/>
          <ac:picMkLst>
            <pc:docMk/>
            <pc:sldMk cId="1699902008" sldId="347"/>
            <ac:picMk id="8" creationId="{EAF59428-B488-40FD-B9A2-367D63CEAB5C}"/>
          </ac:picMkLst>
        </pc:picChg>
        <pc:cxnChg chg="add mod">
          <ac:chgData name="Simona Bisiani" userId="046ace77-02c5-4791-83d4-480b9be03036" providerId="ADAL" clId="{57469939-945F-478F-AD39-2F62E3D372E3}" dt="2021-06-10T21:10:19.760" v="10530" actId="1076"/>
          <ac:cxnSpMkLst>
            <pc:docMk/>
            <pc:sldMk cId="1699902008" sldId="347"/>
            <ac:cxnSpMk id="11" creationId="{F2AF88C5-B6F7-4F1D-A735-7FC4A030D679}"/>
          </ac:cxnSpMkLst>
        </pc:cxnChg>
      </pc:sldChg>
      <pc:sldChg chg="new del">
        <pc:chgData name="Simona Bisiani" userId="046ace77-02c5-4791-83d4-480b9be03036" providerId="ADAL" clId="{57469939-945F-478F-AD39-2F62E3D372E3}" dt="2021-06-01T08:53:03.695" v="1274" actId="680"/>
        <pc:sldMkLst>
          <pc:docMk/>
          <pc:sldMk cId="716652968" sldId="348"/>
        </pc:sldMkLst>
      </pc:sldChg>
      <pc:sldChg chg="modSp add del mod">
        <pc:chgData name="Simona Bisiani" userId="046ace77-02c5-4791-83d4-480b9be03036" providerId="ADAL" clId="{57469939-945F-478F-AD39-2F62E3D372E3}" dt="2021-06-09T09:30:42.630" v="5029" actId="2696"/>
        <pc:sldMkLst>
          <pc:docMk/>
          <pc:sldMk cId="774435984" sldId="348"/>
        </pc:sldMkLst>
        <pc:spChg chg="mod">
          <ac:chgData name="Simona Bisiani" userId="046ace77-02c5-4791-83d4-480b9be03036" providerId="ADAL" clId="{57469939-945F-478F-AD39-2F62E3D372E3}" dt="2021-06-09T09:04:18.092" v="4748" actId="1076"/>
          <ac:spMkLst>
            <pc:docMk/>
            <pc:sldMk cId="774435984" sldId="348"/>
            <ac:spMk id="6" creationId="{7848DC5B-4526-4AD5-958A-1CA2DFB95FD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7EEBDD-B13F-4552-AD69-6A6DC090D366}" type="datetimeFigureOut">
              <a:rPr lang="en-US" smtClean="0"/>
              <a:t>6/9/2021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2BD5A4-7AF3-4244-8554-9DBDFE7B8B18}" type="slidenum">
              <a:rPr lang="en-US" smtClean="0"/>
              <a:t>‹#›</a:t>
            </a:fld>
            <a:endParaRPr lang="en-US"/>
          </a:p>
        </p:txBody>
      </p:sp>
    </p:spTree>
    <p:extLst>
      <p:ext uri="{BB962C8B-B14F-4D97-AF65-F5344CB8AC3E}">
        <p14:creationId xmlns:p14="http://schemas.microsoft.com/office/powerpoint/2010/main" val="22081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C42BD5A4-7AF3-4244-8554-9DBDFE7B8B18}" type="slidenum">
              <a:rPr lang="en-US" smtClean="0"/>
              <a:t>2</a:t>
            </a:fld>
            <a:endParaRPr lang="en-US"/>
          </a:p>
        </p:txBody>
      </p:sp>
    </p:spTree>
    <p:extLst>
      <p:ext uri="{BB962C8B-B14F-4D97-AF65-F5344CB8AC3E}">
        <p14:creationId xmlns:p14="http://schemas.microsoft.com/office/powerpoint/2010/main" val="3999882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C42BD5A4-7AF3-4244-8554-9DBDFE7B8B18}" type="slidenum">
              <a:rPr lang="en-US" smtClean="0"/>
              <a:t>3</a:t>
            </a:fld>
            <a:endParaRPr lang="en-US"/>
          </a:p>
        </p:txBody>
      </p:sp>
    </p:spTree>
    <p:extLst>
      <p:ext uri="{BB962C8B-B14F-4D97-AF65-F5344CB8AC3E}">
        <p14:creationId xmlns:p14="http://schemas.microsoft.com/office/powerpoint/2010/main" val="4143002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C42BD5A4-7AF3-4244-8554-9DBDFE7B8B18}" type="slidenum">
              <a:rPr lang="en-US" smtClean="0"/>
              <a:t>4</a:t>
            </a:fld>
            <a:endParaRPr lang="en-US"/>
          </a:p>
        </p:txBody>
      </p:sp>
    </p:spTree>
    <p:extLst>
      <p:ext uri="{BB962C8B-B14F-4D97-AF65-F5344CB8AC3E}">
        <p14:creationId xmlns:p14="http://schemas.microsoft.com/office/powerpoint/2010/main" val="198102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C42BD5A4-7AF3-4244-8554-9DBDFE7B8B18}" type="slidenum">
              <a:rPr lang="en-US" smtClean="0"/>
              <a:t>5</a:t>
            </a:fld>
            <a:endParaRPr lang="en-US"/>
          </a:p>
        </p:txBody>
      </p:sp>
    </p:spTree>
    <p:extLst>
      <p:ext uri="{BB962C8B-B14F-4D97-AF65-F5344CB8AC3E}">
        <p14:creationId xmlns:p14="http://schemas.microsoft.com/office/powerpoint/2010/main" val="8948501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C42BD5A4-7AF3-4244-8554-9DBDFE7B8B18}" type="slidenum">
              <a:rPr lang="en-US" smtClean="0"/>
              <a:t>6</a:t>
            </a:fld>
            <a:endParaRPr lang="en-US"/>
          </a:p>
        </p:txBody>
      </p:sp>
    </p:spTree>
    <p:extLst>
      <p:ext uri="{BB962C8B-B14F-4D97-AF65-F5344CB8AC3E}">
        <p14:creationId xmlns:p14="http://schemas.microsoft.com/office/powerpoint/2010/main" val="291947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C42BD5A4-7AF3-4244-8554-9DBDFE7B8B18}" type="slidenum">
              <a:rPr lang="en-US" smtClean="0"/>
              <a:t>7</a:t>
            </a:fld>
            <a:endParaRPr lang="en-US"/>
          </a:p>
        </p:txBody>
      </p:sp>
    </p:spTree>
    <p:extLst>
      <p:ext uri="{BB962C8B-B14F-4D97-AF65-F5344CB8AC3E}">
        <p14:creationId xmlns:p14="http://schemas.microsoft.com/office/powerpoint/2010/main" val="2674304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C42BD5A4-7AF3-4244-8554-9DBDFE7B8B18}" type="slidenum">
              <a:rPr lang="en-US" smtClean="0"/>
              <a:t>8</a:t>
            </a:fld>
            <a:endParaRPr lang="en-US"/>
          </a:p>
        </p:txBody>
      </p:sp>
    </p:spTree>
    <p:extLst>
      <p:ext uri="{BB962C8B-B14F-4D97-AF65-F5344CB8AC3E}">
        <p14:creationId xmlns:p14="http://schemas.microsoft.com/office/powerpoint/2010/main" val="35974837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page Blue">
    <p:bg>
      <p:bgPr>
        <a:solidFill>
          <a:srgbClr val="00B9E7"/>
        </a:solidFill>
        <a:effectLst/>
      </p:bgPr>
    </p:bg>
    <p:spTree>
      <p:nvGrpSpPr>
        <p:cNvPr id="1" name=""/>
        <p:cNvGrpSpPr/>
        <p:nvPr/>
      </p:nvGrpSpPr>
      <p:grpSpPr>
        <a:xfrm>
          <a:off x="0" y="0"/>
          <a:ext cx="0" cy="0"/>
          <a:chOff x="0" y="0"/>
          <a:chExt cx="0" cy="0"/>
        </a:xfrm>
      </p:grpSpPr>
      <p:sp>
        <p:nvSpPr>
          <p:cNvPr id="2" name="Rubrik 1"/>
          <p:cNvSpPr>
            <a:spLocks noGrp="1"/>
          </p:cNvSpPr>
          <p:nvPr>
            <p:ph type="ctrTitle" hasCustomPrompt="1"/>
          </p:nvPr>
        </p:nvSpPr>
        <p:spPr>
          <a:xfrm>
            <a:off x="1828800" y="1812900"/>
            <a:ext cx="8534400" cy="1470025"/>
          </a:xfrm>
          <a:prstGeom prst="rect">
            <a:avLst/>
          </a:prstGeom>
        </p:spPr>
        <p:txBody>
          <a:bodyPr anchor="b">
            <a:normAutofit/>
          </a:bodyPr>
          <a:lstStyle>
            <a:lvl1pPr algn="l">
              <a:defRPr sz="6000">
                <a:solidFill>
                  <a:srgbClr val="FFFFFF"/>
                </a:solidFill>
              </a:defRPr>
            </a:lvl1pPr>
          </a:lstStyle>
          <a:p>
            <a:r>
              <a:rPr lang="sv-SE" err="1"/>
              <a:t>Title</a:t>
            </a:r>
            <a:r>
              <a:rPr lang="sv-SE"/>
              <a:t> </a:t>
            </a:r>
            <a:r>
              <a:rPr lang="sv-SE" err="1"/>
              <a:t>of</a:t>
            </a:r>
            <a:r>
              <a:rPr lang="sv-SE"/>
              <a:t> presentation</a:t>
            </a:r>
          </a:p>
        </p:txBody>
      </p:sp>
      <p:sp>
        <p:nvSpPr>
          <p:cNvPr id="3" name="Underrubrik 2"/>
          <p:cNvSpPr>
            <a:spLocks noGrp="1"/>
          </p:cNvSpPr>
          <p:nvPr>
            <p:ph type="subTitle" idx="1" hasCustomPrompt="1"/>
          </p:nvPr>
        </p:nvSpPr>
        <p:spPr>
          <a:xfrm>
            <a:off x="1828800" y="3493962"/>
            <a:ext cx="8534400" cy="1175296"/>
          </a:xfrm>
          <a:prstGeom prst="rect">
            <a:avLst/>
          </a:prstGeom>
        </p:spPr>
        <p:txBody>
          <a:bodyPr>
            <a:normAutofit/>
          </a:bodyPr>
          <a:lstStyle>
            <a:lvl1pPr marL="0" indent="0" algn="l">
              <a:buNone/>
              <a:defRPr sz="2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err="1"/>
              <a:t>Lecturer</a:t>
            </a:r>
            <a:endParaRPr lang="sv-SE"/>
          </a:p>
        </p:txBody>
      </p:sp>
      <p:pic>
        <p:nvPicPr>
          <p:cNvPr id="7" name="Bildobjekt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4790" y="5929764"/>
            <a:ext cx="3013532" cy="595580"/>
          </a:xfrm>
          <a:prstGeom prst="rect">
            <a:avLst/>
          </a:prstGeom>
        </p:spPr>
      </p:pic>
    </p:spTree>
    <p:extLst>
      <p:ext uri="{BB962C8B-B14F-4D97-AF65-F5344CB8AC3E}">
        <p14:creationId xmlns:p14="http://schemas.microsoft.com/office/powerpoint/2010/main" val="127666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and picture">
    <p:spTree>
      <p:nvGrpSpPr>
        <p:cNvPr id="1" name=""/>
        <p:cNvGrpSpPr/>
        <p:nvPr/>
      </p:nvGrpSpPr>
      <p:grpSpPr>
        <a:xfrm>
          <a:off x="0" y="0"/>
          <a:ext cx="0" cy="0"/>
          <a:chOff x="0" y="0"/>
          <a:chExt cx="0" cy="0"/>
        </a:xfrm>
      </p:grpSpPr>
      <p:cxnSp>
        <p:nvCxnSpPr>
          <p:cNvPr id="9" name="Rak 8"/>
          <p:cNvCxnSpPr/>
          <p:nvPr userDrawn="1"/>
        </p:nvCxnSpPr>
        <p:spPr>
          <a:xfrm>
            <a:off x="904613" y="6120611"/>
            <a:ext cx="10325607"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 name="Rubrik 3"/>
          <p:cNvSpPr>
            <a:spLocks noGrp="1"/>
          </p:cNvSpPr>
          <p:nvPr>
            <p:ph type="title"/>
          </p:nvPr>
        </p:nvSpPr>
        <p:spPr>
          <a:xfrm>
            <a:off x="913435" y="999226"/>
            <a:ext cx="10316784" cy="831131"/>
          </a:xfrm>
          <a:prstGeom prst="rect">
            <a:avLst/>
          </a:prstGeom>
        </p:spPr>
        <p:txBody>
          <a:bodyPr vert="horz">
            <a:normAutofit/>
          </a:bodyPr>
          <a:lstStyle>
            <a:lvl1pPr algn="l">
              <a:defRPr sz="3600"/>
            </a:lvl1pPr>
          </a:lstStyle>
          <a:p>
            <a:r>
              <a:rPr lang="en-GB"/>
              <a:t>Click to edit Master title style</a:t>
            </a:r>
            <a:endParaRPr lang="sv-SE"/>
          </a:p>
        </p:txBody>
      </p:sp>
      <p:sp>
        <p:nvSpPr>
          <p:cNvPr id="5" name="Platshållare för bild 4"/>
          <p:cNvSpPr>
            <a:spLocks noGrp="1"/>
          </p:cNvSpPr>
          <p:nvPr>
            <p:ph type="pic" sz="quarter" idx="14"/>
          </p:nvPr>
        </p:nvSpPr>
        <p:spPr>
          <a:xfrm>
            <a:off x="5516033" y="1844506"/>
            <a:ext cx="5715000" cy="3945398"/>
          </a:xfrm>
          <a:prstGeom prst="rect">
            <a:avLst/>
          </a:prstGeom>
        </p:spPr>
        <p:txBody>
          <a:bodyPr vert="horz"/>
          <a:lstStyle/>
          <a:p>
            <a:r>
              <a:rPr lang="en-GB"/>
              <a:t>Click icon to add picture</a:t>
            </a:r>
            <a:endParaRPr lang="sv-SE"/>
          </a:p>
        </p:txBody>
      </p:sp>
      <p:sp>
        <p:nvSpPr>
          <p:cNvPr id="17" name="Platshållare för datum 3"/>
          <p:cNvSpPr>
            <a:spLocks noGrp="1"/>
          </p:cNvSpPr>
          <p:nvPr>
            <p:ph type="dt" sz="half" idx="10"/>
          </p:nvPr>
        </p:nvSpPr>
        <p:spPr>
          <a:xfrm>
            <a:off x="8882792" y="361000"/>
            <a:ext cx="1908257" cy="264685"/>
          </a:xfrm>
          <a:prstGeom prst="rect">
            <a:avLst/>
          </a:prstGeom>
        </p:spPr>
        <p:txBody>
          <a:bodyPr/>
          <a:lstStyle>
            <a:lvl1pPr algn="r">
              <a:defRPr sz="1100" cap="all"/>
            </a:lvl1pPr>
          </a:lstStyle>
          <a:p>
            <a:fld id="{E7D93993-C035-7F43-A1CB-C78EE88D581F}" type="datetime4">
              <a:rPr lang="en-US" smtClean="0"/>
              <a:t>June 9, 2021</a:t>
            </a:fld>
            <a:endParaRPr lang="sv-SE"/>
          </a:p>
        </p:txBody>
      </p:sp>
      <p:sp>
        <p:nvSpPr>
          <p:cNvPr id="18" name="Platshållare för bildnummer 5"/>
          <p:cNvSpPr>
            <a:spLocks noGrp="1"/>
          </p:cNvSpPr>
          <p:nvPr>
            <p:ph type="sldNum" sz="quarter" idx="12"/>
          </p:nvPr>
        </p:nvSpPr>
        <p:spPr>
          <a:xfrm>
            <a:off x="10616347" y="361655"/>
            <a:ext cx="738379" cy="264685"/>
          </a:xfrm>
          <a:prstGeom prst="rect">
            <a:avLst/>
          </a:prstGeom>
        </p:spPr>
        <p:txBody>
          <a:bodyPr/>
          <a:lstStyle>
            <a:lvl1pPr algn="r">
              <a:defRPr sz="1100"/>
            </a:lvl1pPr>
          </a:lstStyle>
          <a:p>
            <a:fld id="{80A4C9D9-979F-D94A-9054-C3B7EAD37AEB}" type="slidenum">
              <a:rPr lang="sv-SE" smtClean="0"/>
              <a:pPr/>
              <a:t>‹#›</a:t>
            </a:fld>
            <a:endParaRPr lang="sv-SE"/>
          </a:p>
        </p:txBody>
      </p:sp>
      <p:sp>
        <p:nvSpPr>
          <p:cNvPr id="19" name="Platshållare för sidfot 4"/>
          <p:cNvSpPr>
            <a:spLocks noGrp="1"/>
          </p:cNvSpPr>
          <p:nvPr>
            <p:ph type="ftr" sz="quarter" idx="11"/>
          </p:nvPr>
        </p:nvSpPr>
        <p:spPr>
          <a:xfrm>
            <a:off x="791151" y="361000"/>
            <a:ext cx="7782556" cy="265340"/>
          </a:xfrm>
          <a:prstGeom prst="rect">
            <a:avLst/>
          </a:prstGeom>
        </p:spPr>
        <p:txBody>
          <a:bodyPr anchor="b"/>
          <a:lstStyle>
            <a:lvl1pPr>
              <a:defRPr sz="1100"/>
            </a:lvl1pPr>
          </a:lstStyle>
          <a:p>
            <a:r>
              <a:rPr lang="sv-SE"/>
              <a:t>Title/Lecturer</a:t>
            </a:r>
          </a:p>
        </p:txBody>
      </p:sp>
      <p:sp>
        <p:nvSpPr>
          <p:cNvPr id="20" name="Platshållare för text 2"/>
          <p:cNvSpPr>
            <a:spLocks noGrp="1"/>
          </p:cNvSpPr>
          <p:nvPr>
            <p:ph type="body" sz="quarter" idx="13"/>
          </p:nvPr>
        </p:nvSpPr>
        <p:spPr>
          <a:xfrm>
            <a:off x="913435" y="1843587"/>
            <a:ext cx="4421615" cy="4066288"/>
          </a:xfrm>
          <a:prstGeom prst="rect">
            <a:avLst/>
          </a:prstGeom>
        </p:spPr>
        <p:txBody>
          <a:bodyPr vert="horz"/>
          <a:lstStyle>
            <a:lvl1pPr>
              <a:spcBef>
                <a:spcPts val="900"/>
              </a:spcBef>
              <a:defRPr sz="2400" b="0" i="0">
                <a:latin typeface="Georgia"/>
                <a:cs typeface="Georgia"/>
              </a:defRPr>
            </a:lvl1pPr>
            <a:lvl2pPr>
              <a:spcBef>
                <a:spcPts val="900"/>
              </a:spcBef>
              <a:defRPr sz="2400" b="0" i="0">
                <a:latin typeface="Georgia"/>
                <a:cs typeface="Georgia"/>
              </a:defRPr>
            </a:lvl2pPr>
            <a:lvl3pPr>
              <a:spcBef>
                <a:spcPts val="900"/>
              </a:spcBef>
              <a:defRPr sz="2400" b="0" i="0">
                <a:latin typeface="Georgia"/>
                <a:cs typeface="Georgia"/>
              </a:defRPr>
            </a:lvl3pPr>
            <a:lvl4pPr>
              <a:spcBef>
                <a:spcPts val="900"/>
              </a:spcBef>
              <a:defRPr sz="2400" b="0" i="0">
                <a:latin typeface="Georgia"/>
                <a:cs typeface="Georgia"/>
              </a:defRPr>
            </a:lvl4pPr>
            <a:lvl5pPr>
              <a:spcBef>
                <a:spcPts val="900"/>
              </a:spcBef>
              <a:defRPr sz="2400" b="0" i="0">
                <a:latin typeface="Georgia"/>
                <a:cs typeface="Georgia"/>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a:p>
        </p:txBody>
      </p:sp>
      <p:pic>
        <p:nvPicPr>
          <p:cNvPr id="10" name="Bildobjekt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9616" y="6255786"/>
            <a:ext cx="1874485" cy="369724"/>
          </a:xfrm>
          <a:prstGeom prst="rect">
            <a:avLst/>
          </a:prstGeom>
        </p:spPr>
      </p:pic>
    </p:spTree>
    <p:extLst>
      <p:ext uri="{BB962C8B-B14F-4D97-AF65-F5344CB8AC3E}">
        <p14:creationId xmlns:p14="http://schemas.microsoft.com/office/powerpoint/2010/main" val="3419990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agram">
    <p:spTree>
      <p:nvGrpSpPr>
        <p:cNvPr id="1" name=""/>
        <p:cNvGrpSpPr/>
        <p:nvPr/>
      </p:nvGrpSpPr>
      <p:grpSpPr>
        <a:xfrm>
          <a:off x="0" y="0"/>
          <a:ext cx="0" cy="0"/>
          <a:chOff x="0" y="0"/>
          <a:chExt cx="0" cy="0"/>
        </a:xfrm>
      </p:grpSpPr>
      <p:cxnSp>
        <p:nvCxnSpPr>
          <p:cNvPr id="9" name="Rak 8"/>
          <p:cNvCxnSpPr/>
          <p:nvPr userDrawn="1"/>
        </p:nvCxnSpPr>
        <p:spPr>
          <a:xfrm>
            <a:off x="904613" y="6120611"/>
            <a:ext cx="10325607"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9" name="Rubrik 3"/>
          <p:cNvSpPr>
            <a:spLocks noGrp="1"/>
          </p:cNvSpPr>
          <p:nvPr>
            <p:ph type="title"/>
          </p:nvPr>
        </p:nvSpPr>
        <p:spPr>
          <a:xfrm>
            <a:off x="913435" y="999226"/>
            <a:ext cx="10316784" cy="831131"/>
          </a:xfrm>
          <a:prstGeom prst="rect">
            <a:avLst/>
          </a:prstGeom>
        </p:spPr>
        <p:txBody>
          <a:bodyPr vert="horz">
            <a:normAutofit/>
          </a:bodyPr>
          <a:lstStyle>
            <a:lvl1pPr algn="l">
              <a:defRPr sz="3600"/>
            </a:lvl1pPr>
          </a:lstStyle>
          <a:p>
            <a:r>
              <a:rPr lang="en-GB"/>
              <a:t>Click to edit Master title style</a:t>
            </a:r>
            <a:endParaRPr lang="sv-SE"/>
          </a:p>
        </p:txBody>
      </p:sp>
      <p:sp>
        <p:nvSpPr>
          <p:cNvPr id="3" name="Platshållare för diagram 2"/>
          <p:cNvSpPr>
            <a:spLocks noGrp="1"/>
          </p:cNvSpPr>
          <p:nvPr>
            <p:ph type="chart" sz="quarter" idx="13"/>
          </p:nvPr>
        </p:nvSpPr>
        <p:spPr>
          <a:xfrm>
            <a:off x="914401" y="1905000"/>
            <a:ext cx="10316633" cy="3922713"/>
          </a:xfrm>
          <a:prstGeom prst="rect">
            <a:avLst/>
          </a:prstGeom>
        </p:spPr>
        <p:txBody>
          <a:bodyPr vert="horz"/>
          <a:lstStyle>
            <a:lvl1pPr>
              <a:spcBef>
                <a:spcPts val="900"/>
              </a:spcBef>
              <a:defRPr/>
            </a:lvl1pPr>
          </a:lstStyle>
          <a:p>
            <a:r>
              <a:rPr lang="en-GB"/>
              <a:t>Click icon to add chart</a:t>
            </a:r>
            <a:endParaRPr lang="sv-SE"/>
          </a:p>
        </p:txBody>
      </p:sp>
      <p:sp>
        <p:nvSpPr>
          <p:cNvPr id="15" name="Platshållare för datum 3"/>
          <p:cNvSpPr>
            <a:spLocks noGrp="1"/>
          </p:cNvSpPr>
          <p:nvPr>
            <p:ph type="dt" sz="half" idx="10"/>
          </p:nvPr>
        </p:nvSpPr>
        <p:spPr>
          <a:xfrm>
            <a:off x="8882792" y="361000"/>
            <a:ext cx="1908257" cy="264685"/>
          </a:xfrm>
          <a:prstGeom prst="rect">
            <a:avLst/>
          </a:prstGeom>
        </p:spPr>
        <p:txBody>
          <a:bodyPr/>
          <a:lstStyle>
            <a:lvl1pPr algn="r">
              <a:defRPr sz="1100" cap="all"/>
            </a:lvl1pPr>
          </a:lstStyle>
          <a:p>
            <a:fld id="{B235F2D7-A4F6-6C4D-9806-30F036F8EB73}" type="datetime4">
              <a:rPr lang="en-US" smtClean="0"/>
              <a:t>June 9, 2021</a:t>
            </a:fld>
            <a:endParaRPr lang="sv-SE"/>
          </a:p>
        </p:txBody>
      </p:sp>
      <p:sp>
        <p:nvSpPr>
          <p:cNvPr id="16" name="Platshållare för bildnummer 5"/>
          <p:cNvSpPr>
            <a:spLocks noGrp="1"/>
          </p:cNvSpPr>
          <p:nvPr>
            <p:ph type="sldNum" sz="quarter" idx="12"/>
          </p:nvPr>
        </p:nvSpPr>
        <p:spPr>
          <a:xfrm>
            <a:off x="10616347" y="361655"/>
            <a:ext cx="738379" cy="264685"/>
          </a:xfrm>
          <a:prstGeom prst="rect">
            <a:avLst/>
          </a:prstGeom>
        </p:spPr>
        <p:txBody>
          <a:bodyPr/>
          <a:lstStyle>
            <a:lvl1pPr algn="r">
              <a:defRPr sz="1100"/>
            </a:lvl1pPr>
          </a:lstStyle>
          <a:p>
            <a:fld id="{80A4C9D9-979F-D94A-9054-C3B7EAD37AEB}" type="slidenum">
              <a:rPr lang="sv-SE" smtClean="0"/>
              <a:pPr/>
              <a:t>‹#›</a:t>
            </a:fld>
            <a:endParaRPr lang="sv-SE"/>
          </a:p>
        </p:txBody>
      </p:sp>
      <p:sp>
        <p:nvSpPr>
          <p:cNvPr id="17" name="Platshållare för sidfot 4"/>
          <p:cNvSpPr>
            <a:spLocks noGrp="1"/>
          </p:cNvSpPr>
          <p:nvPr>
            <p:ph type="ftr" sz="quarter" idx="11"/>
          </p:nvPr>
        </p:nvSpPr>
        <p:spPr>
          <a:xfrm>
            <a:off x="791151" y="361000"/>
            <a:ext cx="7782556" cy="265340"/>
          </a:xfrm>
          <a:prstGeom prst="rect">
            <a:avLst/>
          </a:prstGeom>
        </p:spPr>
        <p:txBody>
          <a:bodyPr anchor="b"/>
          <a:lstStyle>
            <a:lvl1pPr>
              <a:defRPr sz="1100"/>
            </a:lvl1pPr>
          </a:lstStyle>
          <a:p>
            <a:r>
              <a:rPr lang="sv-SE"/>
              <a:t>Title/Lecturer</a:t>
            </a:r>
          </a:p>
        </p:txBody>
      </p:sp>
      <p:pic>
        <p:nvPicPr>
          <p:cNvPr id="10" name="Bildobjekt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9616" y="6255786"/>
            <a:ext cx="1874485" cy="369724"/>
          </a:xfrm>
          <a:prstGeom prst="rect">
            <a:avLst/>
          </a:prstGeom>
        </p:spPr>
      </p:pic>
    </p:spTree>
    <p:extLst>
      <p:ext uri="{BB962C8B-B14F-4D97-AF65-F5344CB8AC3E}">
        <p14:creationId xmlns:p14="http://schemas.microsoft.com/office/powerpoint/2010/main" val="39413461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Outro Blue">
    <p:bg>
      <p:bgPr>
        <a:solidFill>
          <a:srgbClr val="00B9E7"/>
        </a:solidFill>
        <a:effectLst/>
      </p:bgPr>
    </p:bg>
    <p:spTree>
      <p:nvGrpSpPr>
        <p:cNvPr id="1" name=""/>
        <p:cNvGrpSpPr/>
        <p:nvPr/>
      </p:nvGrpSpPr>
      <p:grpSpPr>
        <a:xfrm>
          <a:off x="0" y="0"/>
          <a:ext cx="0" cy="0"/>
          <a:chOff x="0" y="0"/>
          <a:chExt cx="0" cy="0"/>
        </a:xfrm>
      </p:grpSpPr>
      <p:sp>
        <p:nvSpPr>
          <p:cNvPr id="4" name="textruta 3"/>
          <p:cNvSpPr txBox="1"/>
          <p:nvPr userDrawn="1"/>
        </p:nvSpPr>
        <p:spPr>
          <a:xfrm>
            <a:off x="2424183" y="3670051"/>
            <a:ext cx="7369615" cy="523220"/>
          </a:xfrm>
          <a:prstGeom prst="rect">
            <a:avLst/>
          </a:prstGeom>
          <a:noFill/>
        </p:spPr>
        <p:txBody>
          <a:bodyPr wrap="square" rtlCol="0">
            <a:spAutoFit/>
          </a:bodyPr>
          <a:lstStyle/>
          <a:p>
            <a:pPr algn="ctr"/>
            <a:r>
              <a:rPr lang="sv-SE" sz="2800" err="1">
                <a:solidFill>
                  <a:schemeClr val="bg1"/>
                </a:solidFill>
              </a:rPr>
              <a:t>www.liu.se</a:t>
            </a:r>
            <a:endParaRPr lang="sv-SE" sz="2800">
              <a:solidFill>
                <a:schemeClr val="bg1"/>
              </a:solidFill>
            </a:endParaRPr>
          </a:p>
        </p:txBody>
      </p:sp>
      <p:sp>
        <p:nvSpPr>
          <p:cNvPr id="3" name="Platshållare för text 2"/>
          <p:cNvSpPr>
            <a:spLocks noGrp="1"/>
          </p:cNvSpPr>
          <p:nvPr>
            <p:ph type="body" sz="quarter" idx="10" hasCustomPrompt="1"/>
          </p:nvPr>
        </p:nvSpPr>
        <p:spPr>
          <a:xfrm>
            <a:off x="1761067" y="1814513"/>
            <a:ext cx="8868717" cy="1230312"/>
          </a:xfrm>
          <a:prstGeom prst="rect">
            <a:avLst/>
          </a:prstGeom>
        </p:spPr>
        <p:txBody>
          <a:bodyPr vert="horz">
            <a:normAutofit/>
          </a:bodyPr>
          <a:lstStyle>
            <a:lvl1pPr marL="0" indent="0" algn="ctr">
              <a:buNone/>
              <a:defRPr>
                <a:solidFill>
                  <a:schemeClr val="bg1"/>
                </a:solidFill>
              </a:defRPr>
            </a:lvl1pPr>
          </a:lstStyle>
          <a:p>
            <a:r>
              <a:rPr lang="sv-SE"/>
              <a:t>Text/</a:t>
            </a:r>
            <a:r>
              <a:rPr lang="sv-SE" err="1"/>
              <a:t>name</a:t>
            </a:r>
            <a:r>
              <a:rPr lang="sv-SE"/>
              <a:t> </a:t>
            </a:r>
            <a:r>
              <a:rPr lang="sv-SE" err="1"/>
              <a:t>of</a:t>
            </a:r>
            <a:r>
              <a:rPr lang="sv-SE"/>
              <a:t> </a:t>
            </a:r>
            <a:r>
              <a:rPr lang="sv-SE" err="1"/>
              <a:t>lecturer</a:t>
            </a:r>
            <a:endParaRPr lang="sv-SE"/>
          </a:p>
          <a:p>
            <a:r>
              <a:rPr lang="sv-SE"/>
              <a:t>Contact information</a:t>
            </a:r>
          </a:p>
        </p:txBody>
      </p:sp>
      <p:pic>
        <p:nvPicPr>
          <p:cNvPr id="5" name="Bildobjekt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4790" y="5929764"/>
            <a:ext cx="3013532" cy="595580"/>
          </a:xfrm>
          <a:prstGeom prst="rect">
            <a:avLst/>
          </a:prstGeom>
        </p:spPr>
      </p:pic>
    </p:spTree>
    <p:extLst>
      <p:ext uri="{BB962C8B-B14F-4D97-AF65-F5344CB8AC3E}">
        <p14:creationId xmlns:p14="http://schemas.microsoft.com/office/powerpoint/2010/main" val="6164247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Outro Turquoise">
    <p:bg>
      <p:bgPr>
        <a:solidFill>
          <a:srgbClr val="17C7D2"/>
        </a:solidFill>
        <a:effectLst/>
      </p:bgPr>
    </p:bg>
    <p:spTree>
      <p:nvGrpSpPr>
        <p:cNvPr id="1" name=""/>
        <p:cNvGrpSpPr/>
        <p:nvPr/>
      </p:nvGrpSpPr>
      <p:grpSpPr>
        <a:xfrm>
          <a:off x="0" y="0"/>
          <a:ext cx="0" cy="0"/>
          <a:chOff x="0" y="0"/>
          <a:chExt cx="0" cy="0"/>
        </a:xfrm>
      </p:grpSpPr>
      <p:sp>
        <p:nvSpPr>
          <p:cNvPr id="4" name="textruta 3"/>
          <p:cNvSpPr txBox="1"/>
          <p:nvPr userDrawn="1"/>
        </p:nvSpPr>
        <p:spPr>
          <a:xfrm>
            <a:off x="2424183" y="3670051"/>
            <a:ext cx="7369615" cy="523220"/>
          </a:xfrm>
          <a:prstGeom prst="rect">
            <a:avLst/>
          </a:prstGeom>
          <a:noFill/>
        </p:spPr>
        <p:txBody>
          <a:bodyPr wrap="square" rtlCol="0">
            <a:spAutoFit/>
          </a:bodyPr>
          <a:lstStyle/>
          <a:p>
            <a:pPr algn="ctr"/>
            <a:r>
              <a:rPr lang="sv-SE" sz="2800" err="1">
                <a:solidFill>
                  <a:schemeClr val="bg1"/>
                </a:solidFill>
              </a:rPr>
              <a:t>www.liu.se</a:t>
            </a:r>
            <a:endParaRPr lang="sv-SE" sz="2800">
              <a:solidFill>
                <a:schemeClr val="bg1"/>
              </a:solidFill>
            </a:endParaRPr>
          </a:p>
        </p:txBody>
      </p:sp>
      <p:sp>
        <p:nvSpPr>
          <p:cNvPr id="5" name="Platshållare för text 2"/>
          <p:cNvSpPr>
            <a:spLocks noGrp="1"/>
          </p:cNvSpPr>
          <p:nvPr>
            <p:ph type="body" sz="quarter" idx="10" hasCustomPrompt="1"/>
          </p:nvPr>
        </p:nvSpPr>
        <p:spPr>
          <a:xfrm>
            <a:off x="1761067" y="1814513"/>
            <a:ext cx="8868717" cy="1230312"/>
          </a:xfrm>
          <a:prstGeom prst="rect">
            <a:avLst/>
          </a:prstGeom>
        </p:spPr>
        <p:txBody>
          <a:bodyPr vert="horz">
            <a:normAutofit/>
          </a:bodyPr>
          <a:lstStyle>
            <a:lvl1pPr marL="0" indent="0" algn="ctr">
              <a:buNone/>
              <a:defRPr>
                <a:solidFill>
                  <a:schemeClr val="bg1"/>
                </a:solidFill>
              </a:defRPr>
            </a:lvl1pPr>
          </a:lstStyle>
          <a:p>
            <a:r>
              <a:rPr lang="sv-SE"/>
              <a:t>Text/</a:t>
            </a:r>
            <a:r>
              <a:rPr lang="sv-SE" err="1"/>
              <a:t>name</a:t>
            </a:r>
            <a:r>
              <a:rPr lang="sv-SE"/>
              <a:t> </a:t>
            </a:r>
            <a:r>
              <a:rPr lang="sv-SE" err="1"/>
              <a:t>of</a:t>
            </a:r>
            <a:r>
              <a:rPr lang="sv-SE"/>
              <a:t> </a:t>
            </a:r>
            <a:r>
              <a:rPr lang="sv-SE" err="1"/>
              <a:t>lecturer</a:t>
            </a:r>
            <a:endParaRPr lang="sv-SE"/>
          </a:p>
          <a:p>
            <a:r>
              <a:rPr lang="sv-SE"/>
              <a:t>Contact information</a:t>
            </a:r>
          </a:p>
        </p:txBody>
      </p:sp>
      <p:pic>
        <p:nvPicPr>
          <p:cNvPr id="6" name="Bildobjekt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4790" y="5929764"/>
            <a:ext cx="3013532" cy="595580"/>
          </a:xfrm>
          <a:prstGeom prst="rect">
            <a:avLst/>
          </a:prstGeom>
        </p:spPr>
      </p:pic>
    </p:spTree>
    <p:extLst>
      <p:ext uri="{BB962C8B-B14F-4D97-AF65-F5344CB8AC3E}">
        <p14:creationId xmlns:p14="http://schemas.microsoft.com/office/powerpoint/2010/main" val="41690255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Outro Green">
    <p:bg>
      <p:bgPr>
        <a:solidFill>
          <a:srgbClr val="00CFB5"/>
        </a:solidFill>
        <a:effectLst/>
      </p:bgPr>
    </p:bg>
    <p:spTree>
      <p:nvGrpSpPr>
        <p:cNvPr id="1" name=""/>
        <p:cNvGrpSpPr/>
        <p:nvPr/>
      </p:nvGrpSpPr>
      <p:grpSpPr>
        <a:xfrm>
          <a:off x="0" y="0"/>
          <a:ext cx="0" cy="0"/>
          <a:chOff x="0" y="0"/>
          <a:chExt cx="0" cy="0"/>
        </a:xfrm>
      </p:grpSpPr>
      <p:sp>
        <p:nvSpPr>
          <p:cNvPr id="4" name="textruta 3"/>
          <p:cNvSpPr txBox="1"/>
          <p:nvPr userDrawn="1"/>
        </p:nvSpPr>
        <p:spPr>
          <a:xfrm>
            <a:off x="2424183" y="3670051"/>
            <a:ext cx="7369615" cy="523220"/>
          </a:xfrm>
          <a:prstGeom prst="rect">
            <a:avLst/>
          </a:prstGeom>
          <a:noFill/>
        </p:spPr>
        <p:txBody>
          <a:bodyPr wrap="square" rtlCol="0">
            <a:spAutoFit/>
          </a:bodyPr>
          <a:lstStyle/>
          <a:p>
            <a:pPr algn="ctr"/>
            <a:r>
              <a:rPr lang="sv-SE" sz="2800" err="1">
                <a:solidFill>
                  <a:schemeClr val="bg1"/>
                </a:solidFill>
              </a:rPr>
              <a:t>www.liu.se</a:t>
            </a:r>
            <a:endParaRPr lang="sv-SE" sz="2800">
              <a:solidFill>
                <a:schemeClr val="bg1"/>
              </a:solidFill>
            </a:endParaRPr>
          </a:p>
        </p:txBody>
      </p:sp>
      <p:sp>
        <p:nvSpPr>
          <p:cNvPr id="5" name="Platshållare för text 2"/>
          <p:cNvSpPr>
            <a:spLocks noGrp="1"/>
          </p:cNvSpPr>
          <p:nvPr>
            <p:ph type="body" sz="quarter" idx="10" hasCustomPrompt="1"/>
          </p:nvPr>
        </p:nvSpPr>
        <p:spPr>
          <a:xfrm>
            <a:off x="1761067" y="1814513"/>
            <a:ext cx="8868717" cy="1230312"/>
          </a:xfrm>
          <a:prstGeom prst="rect">
            <a:avLst/>
          </a:prstGeom>
        </p:spPr>
        <p:txBody>
          <a:bodyPr vert="horz">
            <a:normAutofit/>
          </a:bodyPr>
          <a:lstStyle>
            <a:lvl1pPr marL="0" indent="0" algn="ctr">
              <a:buNone/>
              <a:defRPr>
                <a:solidFill>
                  <a:schemeClr val="bg1"/>
                </a:solidFill>
              </a:defRPr>
            </a:lvl1pPr>
          </a:lstStyle>
          <a:p>
            <a:r>
              <a:rPr lang="sv-SE"/>
              <a:t>Text/</a:t>
            </a:r>
            <a:r>
              <a:rPr lang="sv-SE" err="1"/>
              <a:t>name</a:t>
            </a:r>
            <a:r>
              <a:rPr lang="sv-SE"/>
              <a:t> </a:t>
            </a:r>
            <a:r>
              <a:rPr lang="sv-SE" err="1"/>
              <a:t>of</a:t>
            </a:r>
            <a:r>
              <a:rPr lang="sv-SE"/>
              <a:t> </a:t>
            </a:r>
            <a:r>
              <a:rPr lang="sv-SE" err="1"/>
              <a:t>lecturer</a:t>
            </a:r>
            <a:endParaRPr lang="sv-SE"/>
          </a:p>
          <a:p>
            <a:r>
              <a:rPr lang="sv-SE"/>
              <a:t>Contact information</a:t>
            </a:r>
          </a:p>
        </p:txBody>
      </p:sp>
      <p:pic>
        <p:nvPicPr>
          <p:cNvPr id="6" name="Bildobjekt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4790" y="5929764"/>
            <a:ext cx="3013532" cy="595580"/>
          </a:xfrm>
          <a:prstGeom prst="rect">
            <a:avLst/>
          </a:prstGeom>
        </p:spPr>
      </p:pic>
    </p:spTree>
    <p:extLst>
      <p:ext uri="{BB962C8B-B14F-4D97-AF65-F5344CB8AC3E}">
        <p14:creationId xmlns:p14="http://schemas.microsoft.com/office/powerpoint/2010/main" val="1856280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page Turquoise">
    <p:bg>
      <p:bgPr>
        <a:solidFill>
          <a:srgbClr val="17C7D2"/>
        </a:solidFill>
        <a:effectLst/>
      </p:bgPr>
    </p:bg>
    <p:spTree>
      <p:nvGrpSpPr>
        <p:cNvPr id="1" name=""/>
        <p:cNvGrpSpPr/>
        <p:nvPr/>
      </p:nvGrpSpPr>
      <p:grpSpPr>
        <a:xfrm>
          <a:off x="0" y="0"/>
          <a:ext cx="0" cy="0"/>
          <a:chOff x="0" y="0"/>
          <a:chExt cx="0" cy="0"/>
        </a:xfrm>
      </p:grpSpPr>
      <p:sp>
        <p:nvSpPr>
          <p:cNvPr id="8" name="Rubrik 1"/>
          <p:cNvSpPr>
            <a:spLocks noGrp="1"/>
          </p:cNvSpPr>
          <p:nvPr>
            <p:ph type="ctrTitle" hasCustomPrompt="1"/>
          </p:nvPr>
        </p:nvSpPr>
        <p:spPr>
          <a:xfrm>
            <a:off x="1828800" y="1812900"/>
            <a:ext cx="8534400" cy="1470025"/>
          </a:xfrm>
          <a:prstGeom prst="rect">
            <a:avLst/>
          </a:prstGeom>
        </p:spPr>
        <p:txBody>
          <a:bodyPr anchor="b">
            <a:normAutofit/>
          </a:bodyPr>
          <a:lstStyle>
            <a:lvl1pPr algn="l">
              <a:defRPr sz="6000">
                <a:solidFill>
                  <a:srgbClr val="FFFFFF"/>
                </a:solidFill>
              </a:defRPr>
            </a:lvl1pPr>
          </a:lstStyle>
          <a:p>
            <a:r>
              <a:rPr lang="sv-SE" err="1"/>
              <a:t>Title</a:t>
            </a:r>
            <a:r>
              <a:rPr lang="sv-SE"/>
              <a:t> </a:t>
            </a:r>
            <a:r>
              <a:rPr lang="sv-SE" err="1"/>
              <a:t>of</a:t>
            </a:r>
            <a:r>
              <a:rPr lang="sv-SE"/>
              <a:t> presentation</a:t>
            </a:r>
          </a:p>
        </p:txBody>
      </p:sp>
      <p:sp>
        <p:nvSpPr>
          <p:cNvPr id="9" name="Underrubrik 2"/>
          <p:cNvSpPr>
            <a:spLocks noGrp="1"/>
          </p:cNvSpPr>
          <p:nvPr>
            <p:ph type="subTitle" idx="1" hasCustomPrompt="1"/>
          </p:nvPr>
        </p:nvSpPr>
        <p:spPr>
          <a:xfrm>
            <a:off x="1828800" y="3493962"/>
            <a:ext cx="8534400" cy="1175296"/>
          </a:xfrm>
          <a:prstGeom prst="rect">
            <a:avLst/>
          </a:prstGeom>
        </p:spPr>
        <p:txBody>
          <a:bodyPr>
            <a:normAutofit/>
          </a:bodyPr>
          <a:lstStyle>
            <a:lvl1pPr marL="0" indent="0" algn="l">
              <a:buNone/>
              <a:defRPr sz="2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err="1"/>
              <a:t>Lecturer</a:t>
            </a:r>
            <a:endParaRPr lang="sv-SE"/>
          </a:p>
        </p:txBody>
      </p:sp>
      <p:pic>
        <p:nvPicPr>
          <p:cNvPr id="10" name="Bildobjekt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4790" y="5929764"/>
            <a:ext cx="3013532" cy="595580"/>
          </a:xfrm>
          <a:prstGeom prst="rect">
            <a:avLst/>
          </a:prstGeom>
        </p:spPr>
      </p:pic>
    </p:spTree>
    <p:extLst>
      <p:ext uri="{BB962C8B-B14F-4D97-AF65-F5344CB8AC3E}">
        <p14:creationId xmlns:p14="http://schemas.microsoft.com/office/powerpoint/2010/main" val="246491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page Green">
    <p:bg>
      <p:bgPr>
        <a:solidFill>
          <a:srgbClr val="00CFB5"/>
        </a:solidFill>
        <a:effectLst/>
      </p:bgPr>
    </p:bg>
    <p:spTree>
      <p:nvGrpSpPr>
        <p:cNvPr id="1" name=""/>
        <p:cNvGrpSpPr/>
        <p:nvPr/>
      </p:nvGrpSpPr>
      <p:grpSpPr>
        <a:xfrm>
          <a:off x="0" y="0"/>
          <a:ext cx="0" cy="0"/>
          <a:chOff x="0" y="0"/>
          <a:chExt cx="0" cy="0"/>
        </a:xfrm>
      </p:grpSpPr>
      <p:sp>
        <p:nvSpPr>
          <p:cNvPr id="8" name="Rubrik 1"/>
          <p:cNvSpPr>
            <a:spLocks noGrp="1"/>
          </p:cNvSpPr>
          <p:nvPr>
            <p:ph type="ctrTitle" hasCustomPrompt="1"/>
          </p:nvPr>
        </p:nvSpPr>
        <p:spPr>
          <a:xfrm>
            <a:off x="1828800" y="1812900"/>
            <a:ext cx="8534400" cy="1470025"/>
          </a:xfrm>
          <a:prstGeom prst="rect">
            <a:avLst/>
          </a:prstGeom>
        </p:spPr>
        <p:txBody>
          <a:bodyPr anchor="b">
            <a:normAutofit/>
          </a:bodyPr>
          <a:lstStyle>
            <a:lvl1pPr algn="l">
              <a:defRPr sz="6000">
                <a:solidFill>
                  <a:srgbClr val="FFFFFF"/>
                </a:solidFill>
              </a:defRPr>
            </a:lvl1pPr>
          </a:lstStyle>
          <a:p>
            <a:r>
              <a:rPr lang="sv-SE" err="1"/>
              <a:t>Title</a:t>
            </a:r>
            <a:r>
              <a:rPr lang="sv-SE"/>
              <a:t> </a:t>
            </a:r>
            <a:r>
              <a:rPr lang="sv-SE" err="1"/>
              <a:t>of</a:t>
            </a:r>
            <a:r>
              <a:rPr lang="sv-SE"/>
              <a:t> presentation</a:t>
            </a:r>
          </a:p>
        </p:txBody>
      </p:sp>
      <p:sp>
        <p:nvSpPr>
          <p:cNvPr id="9" name="Underrubrik 2"/>
          <p:cNvSpPr>
            <a:spLocks noGrp="1"/>
          </p:cNvSpPr>
          <p:nvPr>
            <p:ph type="subTitle" idx="1" hasCustomPrompt="1"/>
          </p:nvPr>
        </p:nvSpPr>
        <p:spPr>
          <a:xfrm>
            <a:off x="1828800" y="3493962"/>
            <a:ext cx="8534400" cy="1175296"/>
          </a:xfrm>
          <a:prstGeom prst="rect">
            <a:avLst/>
          </a:prstGeom>
        </p:spPr>
        <p:txBody>
          <a:bodyPr>
            <a:normAutofit/>
          </a:bodyPr>
          <a:lstStyle>
            <a:lvl1pPr marL="0" indent="0" algn="l">
              <a:buNone/>
              <a:defRPr sz="2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err="1"/>
              <a:t>Lecturer</a:t>
            </a:r>
            <a:endParaRPr lang="sv-SE"/>
          </a:p>
        </p:txBody>
      </p:sp>
      <p:pic>
        <p:nvPicPr>
          <p:cNvPr id="10" name="Bildobjekt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4790" y="5929764"/>
            <a:ext cx="3013532" cy="595580"/>
          </a:xfrm>
          <a:prstGeom prst="rect">
            <a:avLst/>
          </a:prstGeom>
        </p:spPr>
      </p:pic>
    </p:spTree>
    <p:extLst>
      <p:ext uri="{BB962C8B-B14F-4D97-AF65-F5344CB8AC3E}">
        <p14:creationId xmlns:p14="http://schemas.microsoft.com/office/powerpoint/2010/main" val="700992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1654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mpty Blue">
    <p:bg>
      <p:bgPr>
        <a:solidFill>
          <a:srgbClr val="00B9E7"/>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0117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 Turquoise">
    <p:bg>
      <p:bgPr>
        <a:solidFill>
          <a:srgbClr val="17C7D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3990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mpty Green">
    <p:bg>
      <p:bgPr>
        <a:solidFill>
          <a:srgbClr val="00CFB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8304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line">
    <p:spTree>
      <p:nvGrpSpPr>
        <p:cNvPr id="1" name=""/>
        <p:cNvGrpSpPr/>
        <p:nvPr/>
      </p:nvGrpSpPr>
      <p:grpSpPr>
        <a:xfrm>
          <a:off x="0" y="0"/>
          <a:ext cx="0" cy="0"/>
          <a:chOff x="0" y="0"/>
          <a:chExt cx="0" cy="0"/>
        </a:xfrm>
      </p:grpSpPr>
      <p:cxnSp>
        <p:nvCxnSpPr>
          <p:cNvPr id="9" name="Rak 8"/>
          <p:cNvCxnSpPr/>
          <p:nvPr userDrawn="1"/>
        </p:nvCxnSpPr>
        <p:spPr>
          <a:xfrm>
            <a:off x="904613" y="6120611"/>
            <a:ext cx="10325607"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21" name="Bildobjekt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9616" y="6255786"/>
            <a:ext cx="1874485" cy="369724"/>
          </a:xfrm>
          <a:prstGeom prst="rect">
            <a:avLst/>
          </a:prstGeom>
        </p:spPr>
      </p:pic>
      <p:sp>
        <p:nvSpPr>
          <p:cNvPr id="22" name="Platshållare för datum 3"/>
          <p:cNvSpPr>
            <a:spLocks noGrp="1"/>
          </p:cNvSpPr>
          <p:nvPr>
            <p:ph type="dt" sz="half" idx="10"/>
          </p:nvPr>
        </p:nvSpPr>
        <p:spPr>
          <a:xfrm>
            <a:off x="8882792" y="361000"/>
            <a:ext cx="1908257" cy="264685"/>
          </a:xfrm>
          <a:prstGeom prst="rect">
            <a:avLst/>
          </a:prstGeom>
        </p:spPr>
        <p:txBody>
          <a:bodyPr/>
          <a:lstStyle>
            <a:lvl1pPr algn="r">
              <a:defRPr sz="1100" cap="all"/>
            </a:lvl1pPr>
          </a:lstStyle>
          <a:p>
            <a:fld id="{D4FE4B87-4382-C34B-8670-135DF4512364}" type="datetime4">
              <a:rPr lang="en-US" smtClean="0"/>
              <a:t>June 9, 2021</a:t>
            </a:fld>
            <a:endParaRPr lang="sv-SE"/>
          </a:p>
        </p:txBody>
      </p:sp>
      <p:sp>
        <p:nvSpPr>
          <p:cNvPr id="23" name="Platshållare för bildnummer 5"/>
          <p:cNvSpPr>
            <a:spLocks noGrp="1"/>
          </p:cNvSpPr>
          <p:nvPr>
            <p:ph type="sldNum" sz="quarter" idx="12"/>
          </p:nvPr>
        </p:nvSpPr>
        <p:spPr>
          <a:xfrm>
            <a:off x="10616347" y="361655"/>
            <a:ext cx="738379" cy="264685"/>
          </a:xfrm>
          <a:prstGeom prst="rect">
            <a:avLst/>
          </a:prstGeom>
        </p:spPr>
        <p:txBody>
          <a:bodyPr/>
          <a:lstStyle>
            <a:lvl1pPr algn="r">
              <a:defRPr sz="1100"/>
            </a:lvl1pPr>
          </a:lstStyle>
          <a:p>
            <a:fld id="{80A4C9D9-979F-D94A-9054-C3B7EAD37AEB}" type="slidenum">
              <a:rPr lang="sv-SE" smtClean="0"/>
              <a:pPr/>
              <a:t>‹#›</a:t>
            </a:fld>
            <a:endParaRPr lang="sv-SE"/>
          </a:p>
        </p:txBody>
      </p:sp>
      <p:sp>
        <p:nvSpPr>
          <p:cNvPr id="27" name="Platshållare för sidfot 4"/>
          <p:cNvSpPr>
            <a:spLocks noGrp="1"/>
          </p:cNvSpPr>
          <p:nvPr>
            <p:ph type="ftr" sz="quarter" idx="11"/>
          </p:nvPr>
        </p:nvSpPr>
        <p:spPr>
          <a:xfrm>
            <a:off x="791151" y="361000"/>
            <a:ext cx="7782556" cy="265340"/>
          </a:xfrm>
          <a:prstGeom prst="rect">
            <a:avLst/>
          </a:prstGeom>
        </p:spPr>
        <p:txBody>
          <a:bodyPr anchor="b"/>
          <a:lstStyle>
            <a:lvl1pPr>
              <a:defRPr sz="1100"/>
            </a:lvl1pPr>
          </a:lstStyle>
          <a:p>
            <a:r>
              <a:rPr lang="sv-SE"/>
              <a:t>Title/Lecturer</a:t>
            </a:r>
          </a:p>
        </p:txBody>
      </p:sp>
      <p:sp>
        <p:nvSpPr>
          <p:cNvPr id="29" name="Rubrik 3"/>
          <p:cNvSpPr>
            <a:spLocks noGrp="1"/>
          </p:cNvSpPr>
          <p:nvPr>
            <p:ph type="title"/>
          </p:nvPr>
        </p:nvSpPr>
        <p:spPr>
          <a:xfrm>
            <a:off x="913435" y="999226"/>
            <a:ext cx="10316784" cy="831131"/>
          </a:xfrm>
          <a:prstGeom prst="rect">
            <a:avLst/>
          </a:prstGeom>
        </p:spPr>
        <p:txBody>
          <a:bodyPr vert="horz">
            <a:normAutofit/>
          </a:bodyPr>
          <a:lstStyle>
            <a:lvl1pPr algn="l">
              <a:defRPr sz="3600"/>
            </a:lvl1pPr>
          </a:lstStyle>
          <a:p>
            <a:r>
              <a:rPr lang="en-GB"/>
              <a:t>Click to edit Master title style</a:t>
            </a:r>
            <a:endParaRPr lang="sv-SE"/>
          </a:p>
        </p:txBody>
      </p:sp>
    </p:spTree>
    <p:extLst>
      <p:ext uri="{BB962C8B-B14F-4D97-AF65-F5344CB8AC3E}">
        <p14:creationId xmlns:p14="http://schemas.microsoft.com/office/powerpoint/2010/main" val="1139399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er and text">
    <p:spTree>
      <p:nvGrpSpPr>
        <p:cNvPr id="1" name=""/>
        <p:cNvGrpSpPr/>
        <p:nvPr/>
      </p:nvGrpSpPr>
      <p:grpSpPr>
        <a:xfrm>
          <a:off x="0" y="0"/>
          <a:ext cx="0" cy="0"/>
          <a:chOff x="0" y="0"/>
          <a:chExt cx="0" cy="0"/>
        </a:xfrm>
      </p:grpSpPr>
      <p:cxnSp>
        <p:nvCxnSpPr>
          <p:cNvPr id="9" name="Rak 8"/>
          <p:cNvCxnSpPr/>
          <p:nvPr userDrawn="1"/>
        </p:nvCxnSpPr>
        <p:spPr>
          <a:xfrm>
            <a:off x="904613" y="6120611"/>
            <a:ext cx="10325607"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 name="Rubrik 3"/>
          <p:cNvSpPr>
            <a:spLocks noGrp="1"/>
          </p:cNvSpPr>
          <p:nvPr>
            <p:ph type="title"/>
          </p:nvPr>
        </p:nvSpPr>
        <p:spPr>
          <a:xfrm>
            <a:off x="913435" y="999226"/>
            <a:ext cx="10316784" cy="831131"/>
          </a:xfrm>
          <a:prstGeom prst="rect">
            <a:avLst/>
          </a:prstGeom>
        </p:spPr>
        <p:txBody>
          <a:bodyPr vert="horz">
            <a:normAutofit/>
          </a:bodyPr>
          <a:lstStyle>
            <a:lvl1pPr algn="l">
              <a:defRPr sz="3600"/>
            </a:lvl1pPr>
          </a:lstStyle>
          <a:p>
            <a:r>
              <a:rPr lang="en-GB"/>
              <a:t>Click to edit Master title style</a:t>
            </a:r>
            <a:endParaRPr lang="sv-SE"/>
          </a:p>
        </p:txBody>
      </p:sp>
      <p:sp>
        <p:nvSpPr>
          <p:cNvPr id="17" name="Platshållare för datum 3"/>
          <p:cNvSpPr>
            <a:spLocks noGrp="1"/>
          </p:cNvSpPr>
          <p:nvPr>
            <p:ph type="dt" sz="half" idx="10"/>
          </p:nvPr>
        </p:nvSpPr>
        <p:spPr>
          <a:xfrm>
            <a:off x="8882792" y="361000"/>
            <a:ext cx="1908257" cy="264685"/>
          </a:xfrm>
          <a:prstGeom prst="rect">
            <a:avLst/>
          </a:prstGeom>
        </p:spPr>
        <p:txBody>
          <a:bodyPr/>
          <a:lstStyle>
            <a:lvl1pPr algn="r">
              <a:defRPr sz="1100" cap="all"/>
            </a:lvl1pPr>
          </a:lstStyle>
          <a:p>
            <a:fld id="{F2488B9F-DBCF-8D4E-ACA1-DF441CCFA44C}" type="datetime4">
              <a:rPr lang="en-US" smtClean="0"/>
              <a:t>June 9, 2021</a:t>
            </a:fld>
            <a:endParaRPr lang="sv-SE"/>
          </a:p>
        </p:txBody>
      </p:sp>
      <p:sp>
        <p:nvSpPr>
          <p:cNvPr id="18" name="Platshållare för bildnummer 5"/>
          <p:cNvSpPr>
            <a:spLocks noGrp="1"/>
          </p:cNvSpPr>
          <p:nvPr>
            <p:ph type="sldNum" sz="quarter" idx="12"/>
          </p:nvPr>
        </p:nvSpPr>
        <p:spPr>
          <a:xfrm>
            <a:off x="10616347" y="361655"/>
            <a:ext cx="738379" cy="264685"/>
          </a:xfrm>
          <a:prstGeom prst="rect">
            <a:avLst/>
          </a:prstGeom>
        </p:spPr>
        <p:txBody>
          <a:bodyPr/>
          <a:lstStyle>
            <a:lvl1pPr algn="r">
              <a:defRPr sz="1100"/>
            </a:lvl1pPr>
          </a:lstStyle>
          <a:p>
            <a:fld id="{80A4C9D9-979F-D94A-9054-C3B7EAD37AEB}" type="slidenum">
              <a:rPr lang="sv-SE" smtClean="0"/>
              <a:pPr/>
              <a:t>‹#›</a:t>
            </a:fld>
            <a:endParaRPr lang="sv-SE"/>
          </a:p>
        </p:txBody>
      </p:sp>
      <p:sp>
        <p:nvSpPr>
          <p:cNvPr id="19" name="Platshållare för sidfot 4"/>
          <p:cNvSpPr>
            <a:spLocks noGrp="1"/>
          </p:cNvSpPr>
          <p:nvPr>
            <p:ph type="ftr" sz="quarter" idx="11"/>
          </p:nvPr>
        </p:nvSpPr>
        <p:spPr>
          <a:xfrm>
            <a:off x="791151" y="361000"/>
            <a:ext cx="7782556" cy="265340"/>
          </a:xfrm>
          <a:prstGeom prst="rect">
            <a:avLst/>
          </a:prstGeom>
        </p:spPr>
        <p:txBody>
          <a:bodyPr anchor="b"/>
          <a:lstStyle>
            <a:lvl1pPr>
              <a:defRPr sz="1100"/>
            </a:lvl1pPr>
          </a:lstStyle>
          <a:p>
            <a:r>
              <a:rPr lang="sv-SE"/>
              <a:t>Title/Lecturer</a:t>
            </a:r>
          </a:p>
        </p:txBody>
      </p:sp>
      <p:sp>
        <p:nvSpPr>
          <p:cNvPr id="20" name="Platshållare för text 2"/>
          <p:cNvSpPr>
            <a:spLocks noGrp="1"/>
          </p:cNvSpPr>
          <p:nvPr>
            <p:ph type="body" sz="quarter" idx="13"/>
          </p:nvPr>
        </p:nvSpPr>
        <p:spPr>
          <a:xfrm>
            <a:off x="913435" y="1843587"/>
            <a:ext cx="10316783" cy="4066288"/>
          </a:xfrm>
          <a:prstGeom prst="rect">
            <a:avLst/>
          </a:prstGeom>
        </p:spPr>
        <p:txBody>
          <a:bodyPr vert="horz"/>
          <a:lstStyle>
            <a:lvl1pPr>
              <a:spcBef>
                <a:spcPts val="900"/>
              </a:spcBef>
              <a:defRPr sz="2400" b="0" i="0">
                <a:latin typeface="Georgia"/>
                <a:cs typeface="Georgia"/>
              </a:defRPr>
            </a:lvl1pPr>
            <a:lvl2pPr>
              <a:spcBef>
                <a:spcPts val="900"/>
              </a:spcBef>
              <a:defRPr sz="2400" b="0" i="0">
                <a:latin typeface="Georgia"/>
                <a:cs typeface="Georgia"/>
              </a:defRPr>
            </a:lvl2pPr>
            <a:lvl3pPr>
              <a:spcBef>
                <a:spcPts val="900"/>
              </a:spcBef>
              <a:defRPr sz="2400" b="0" i="0">
                <a:latin typeface="Georgia"/>
                <a:cs typeface="Georgia"/>
              </a:defRPr>
            </a:lvl3pPr>
            <a:lvl4pPr>
              <a:spcBef>
                <a:spcPts val="900"/>
              </a:spcBef>
              <a:defRPr sz="2400" b="0" i="0">
                <a:latin typeface="Georgia"/>
                <a:cs typeface="Georgia"/>
              </a:defRPr>
            </a:lvl4pPr>
            <a:lvl5pPr>
              <a:spcBef>
                <a:spcPts val="900"/>
              </a:spcBef>
              <a:defRPr sz="2400" b="0" i="0">
                <a:latin typeface="Georgia"/>
                <a:cs typeface="Georgia"/>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a:p>
        </p:txBody>
      </p:sp>
      <p:pic>
        <p:nvPicPr>
          <p:cNvPr id="10" name="Bildobjekt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9616" y="6255786"/>
            <a:ext cx="1874485" cy="369724"/>
          </a:xfrm>
          <a:prstGeom prst="rect">
            <a:avLst/>
          </a:prstGeom>
        </p:spPr>
      </p:pic>
    </p:spTree>
    <p:extLst>
      <p:ext uri="{BB962C8B-B14F-4D97-AF65-F5344CB8AC3E}">
        <p14:creationId xmlns:p14="http://schemas.microsoft.com/office/powerpoint/2010/main" val="1091800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2987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sv-S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52178-393F-A04F-9C15-A61F917A5F13}"/>
              </a:ext>
            </a:extLst>
          </p:cNvPr>
          <p:cNvSpPr>
            <a:spLocks noGrp="1"/>
          </p:cNvSpPr>
          <p:nvPr>
            <p:ph type="ctrTitle"/>
          </p:nvPr>
        </p:nvSpPr>
        <p:spPr/>
        <p:txBody>
          <a:bodyPr>
            <a:noAutofit/>
          </a:bodyPr>
          <a:lstStyle/>
          <a:p>
            <a:r>
              <a:rPr lang="en-US" sz="4000" dirty="0"/>
              <a:t>Blank Spots, Critical Information Needs and Local Journalism Funding</a:t>
            </a:r>
          </a:p>
        </p:txBody>
      </p:sp>
      <p:sp>
        <p:nvSpPr>
          <p:cNvPr id="3" name="Subtitle 2">
            <a:extLst>
              <a:ext uri="{FF2B5EF4-FFF2-40B4-BE49-F238E27FC236}">
                <a16:creationId xmlns:a16="http://schemas.microsoft.com/office/drawing/2014/main" id="{93965892-AB59-7345-80FF-D3AFDC8FEF7D}"/>
              </a:ext>
            </a:extLst>
          </p:cNvPr>
          <p:cNvSpPr>
            <a:spLocks noGrp="1"/>
          </p:cNvSpPr>
          <p:nvPr>
            <p:ph type="subTitle" idx="1"/>
          </p:nvPr>
        </p:nvSpPr>
        <p:spPr>
          <a:xfrm>
            <a:off x="1828800" y="3487721"/>
            <a:ext cx="8301318" cy="1470025"/>
          </a:xfrm>
        </p:spPr>
        <p:txBody>
          <a:bodyPr>
            <a:normAutofit fontScale="77500" lnSpcReduction="20000"/>
          </a:bodyPr>
          <a:lstStyle/>
          <a:p>
            <a:r>
              <a:rPr lang="en-GB" dirty="0"/>
              <a:t>Author: Simona Bisiani</a:t>
            </a:r>
          </a:p>
          <a:p>
            <a:r>
              <a:rPr lang="en-GB" dirty="0"/>
              <a:t>Examiner: Karl </a:t>
            </a:r>
            <a:r>
              <a:rPr lang="en-GB" dirty="0" err="1"/>
              <a:t>Wennberg</a:t>
            </a:r>
            <a:endParaRPr lang="en-GB" dirty="0"/>
          </a:p>
          <a:p>
            <a:r>
              <a:rPr lang="en-GB" dirty="0"/>
              <a:t>Supervisors: Benjamin Jarvis, Étienne </a:t>
            </a:r>
            <a:r>
              <a:rPr lang="en-GB" dirty="0" err="1"/>
              <a:t>Ollion</a:t>
            </a:r>
            <a:endParaRPr lang="en-GB" dirty="0"/>
          </a:p>
          <a:p>
            <a:r>
              <a:rPr lang="en-GB" dirty="0"/>
              <a:t>Opponent: Jan </a:t>
            </a:r>
            <a:r>
              <a:rPr lang="en-GB" dirty="0" err="1"/>
              <a:t>Sodoge</a:t>
            </a:r>
            <a:endParaRPr lang="en-GB" dirty="0"/>
          </a:p>
          <a:p>
            <a:endParaRPr lang="en-GB" dirty="0"/>
          </a:p>
          <a:p>
            <a:endParaRPr lang="en-US" dirty="0"/>
          </a:p>
        </p:txBody>
      </p:sp>
    </p:spTree>
    <p:extLst>
      <p:ext uri="{BB962C8B-B14F-4D97-AF65-F5344CB8AC3E}">
        <p14:creationId xmlns:p14="http://schemas.microsoft.com/office/powerpoint/2010/main" val="1565324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68B0F-0710-43DC-8411-AD0FF85E31D7}"/>
              </a:ext>
            </a:extLst>
          </p:cNvPr>
          <p:cNvSpPr>
            <a:spLocks noGrp="1"/>
          </p:cNvSpPr>
          <p:nvPr>
            <p:ph type="title"/>
          </p:nvPr>
        </p:nvSpPr>
        <p:spPr>
          <a:xfrm>
            <a:off x="474265" y="265185"/>
            <a:ext cx="10316784" cy="831131"/>
          </a:xfrm>
        </p:spPr>
        <p:txBody>
          <a:bodyPr>
            <a:normAutofit fontScale="90000"/>
          </a:bodyPr>
          <a:lstStyle/>
          <a:p>
            <a:r>
              <a:rPr lang="en-US" dirty="0"/>
              <a:t>Two research focuses: </a:t>
            </a:r>
            <a:br>
              <a:rPr lang="en-US" dirty="0"/>
            </a:br>
            <a:r>
              <a:rPr lang="en-US" sz="3100" dirty="0"/>
              <a:t>1. Import the Critical Information Needs framework to Sweden</a:t>
            </a:r>
            <a:br>
              <a:rPr lang="en-US" dirty="0"/>
            </a:br>
            <a:endParaRPr lang="en-SE" dirty="0"/>
          </a:p>
        </p:txBody>
      </p:sp>
      <p:sp>
        <p:nvSpPr>
          <p:cNvPr id="3" name="Date Placeholder 2">
            <a:extLst>
              <a:ext uri="{FF2B5EF4-FFF2-40B4-BE49-F238E27FC236}">
                <a16:creationId xmlns:a16="http://schemas.microsoft.com/office/drawing/2014/main" id="{374E797F-E8A1-4A9E-90D3-EE1CCC77EF90}"/>
              </a:ext>
            </a:extLst>
          </p:cNvPr>
          <p:cNvSpPr>
            <a:spLocks noGrp="1"/>
          </p:cNvSpPr>
          <p:nvPr>
            <p:ph type="dt" sz="half" idx="10"/>
          </p:nvPr>
        </p:nvSpPr>
        <p:spPr/>
        <p:txBody>
          <a:bodyPr/>
          <a:lstStyle/>
          <a:p>
            <a:fld id="{F2488B9F-DBCF-8D4E-ACA1-DF441CCFA44C}" type="datetime4">
              <a:rPr lang="en-US" smtClean="0"/>
              <a:t>June 10, 2021</a:t>
            </a:fld>
            <a:endParaRPr lang="sv-SE"/>
          </a:p>
        </p:txBody>
      </p:sp>
      <p:sp>
        <p:nvSpPr>
          <p:cNvPr id="4" name="Slide Number Placeholder 3">
            <a:extLst>
              <a:ext uri="{FF2B5EF4-FFF2-40B4-BE49-F238E27FC236}">
                <a16:creationId xmlns:a16="http://schemas.microsoft.com/office/drawing/2014/main" id="{F347C4E6-BF11-46B2-93EA-1EB32ACEC986}"/>
              </a:ext>
            </a:extLst>
          </p:cNvPr>
          <p:cNvSpPr>
            <a:spLocks noGrp="1"/>
          </p:cNvSpPr>
          <p:nvPr>
            <p:ph type="sldNum" sz="quarter" idx="12"/>
          </p:nvPr>
        </p:nvSpPr>
        <p:spPr/>
        <p:txBody>
          <a:bodyPr/>
          <a:lstStyle/>
          <a:p>
            <a:fld id="{80A4C9D9-979F-D94A-9054-C3B7EAD37AEB}" type="slidenum">
              <a:rPr lang="sv-SE" smtClean="0"/>
              <a:pPr/>
              <a:t>2</a:t>
            </a:fld>
            <a:endParaRPr lang="sv-SE"/>
          </a:p>
        </p:txBody>
      </p:sp>
      <p:sp>
        <p:nvSpPr>
          <p:cNvPr id="6" name="Text Placeholder 5">
            <a:extLst>
              <a:ext uri="{FF2B5EF4-FFF2-40B4-BE49-F238E27FC236}">
                <a16:creationId xmlns:a16="http://schemas.microsoft.com/office/drawing/2014/main" id="{7848DC5B-4526-4AD5-958A-1CA2DFB95FD1}"/>
              </a:ext>
            </a:extLst>
          </p:cNvPr>
          <p:cNvSpPr>
            <a:spLocks noGrp="1"/>
          </p:cNvSpPr>
          <p:nvPr>
            <p:ph type="body" sz="quarter" idx="13"/>
          </p:nvPr>
        </p:nvSpPr>
        <p:spPr>
          <a:xfrm>
            <a:off x="516833" y="1742642"/>
            <a:ext cx="5182565" cy="4066288"/>
          </a:xfrm>
        </p:spPr>
        <p:txBody>
          <a:bodyPr/>
          <a:lstStyle/>
          <a:p>
            <a:pPr marL="0" indent="0">
              <a:buNone/>
            </a:pPr>
            <a:r>
              <a:rPr lang="en-US" sz="1800" b="1" dirty="0">
                <a:latin typeface="+mj-lt"/>
              </a:rPr>
              <a:t>RATIONALE and RESEARCH QUESTION</a:t>
            </a:r>
          </a:p>
          <a:p>
            <a:endParaRPr lang="en-US" sz="1800" dirty="0"/>
          </a:p>
        </p:txBody>
      </p:sp>
      <p:cxnSp>
        <p:nvCxnSpPr>
          <p:cNvPr id="9" name="Straight Connector 8">
            <a:extLst>
              <a:ext uri="{FF2B5EF4-FFF2-40B4-BE49-F238E27FC236}">
                <a16:creationId xmlns:a16="http://schemas.microsoft.com/office/drawing/2014/main" id="{A81F5822-CEDF-47B4-BD97-B6860078DDB1}"/>
              </a:ext>
            </a:extLst>
          </p:cNvPr>
          <p:cNvCxnSpPr>
            <a:cxnSpLocks/>
          </p:cNvCxnSpPr>
          <p:nvPr/>
        </p:nvCxnSpPr>
        <p:spPr>
          <a:xfrm>
            <a:off x="6071827" y="2313959"/>
            <a:ext cx="0" cy="3477241"/>
          </a:xfrm>
          <a:prstGeom prst="line">
            <a:avLst/>
          </a:prstGeom>
        </p:spPr>
        <p:style>
          <a:lnRef idx="1">
            <a:schemeClr val="dk1"/>
          </a:lnRef>
          <a:fillRef idx="0">
            <a:schemeClr val="dk1"/>
          </a:fillRef>
          <a:effectRef idx="0">
            <a:schemeClr val="dk1"/>
          </a:effectRef>
          <a:fontRef idx="minor">
            <a:schemeClr val="tx1"/>
          </a:fontRef>
        </p:style>
      </p:cxnSp>
      <p:sp>
        <p:nvSpPr>
          <p:cNvPr id="10" name="Text Placeholder 5">
            <a:extLst>
              <a:ext uri="{FF2B5EF4-FFF2-40B4-BE49-F238E27FC236}">
                <a16:creationId xmlns:a16="http://schemas.microsoft.com/office/drawing/2014/main" id="{EEFC9887-9CA5-4BDF-81D1-E2F0AA7C44D6}"/>
              </a:ext>
            </a:extLst>
          </p:cNvPr>
          <p:cNvSpPr txBox="1">
            <a:spLocks/>
          </p:cNvSpPr>
          <p:nvPr/>
        </p:nvSpPr>
        <p:spPr>
          <a:xfrm>
            <a:off x="516833" y="2470828"/>
            <a:ext cx="5337523" cy="2848645"/>
          </a:xfrm>
          <a:prstGeom prst="rect">
            <a:avLst/>
          </a:prstGeom>
        </p:spPr>
        <p:txBody>
          <a:bodyPr vert="horz"/>
          <a:lstStyle>
            <a:lvl1pPr marL="342900" indent="-342900" algn="l" defTabSz="457200" rtl="0" eaLnBrk="1" latinLnBrk="0" hangingPunct="1">
              <a:spcBef>
                <a:spcPts val="900"/>
              </a:spcBef>
              <a:buFont typeface="Arial"/>
              <a:buChar char="•"/>
              <a:defRPr sz="2400" b="0" i="0" kern="1200">
                <a:solidFill>
                  <a:schemeClr val="tx1"/>
                </a:solidFill>
                <a:latin typeface="Georgia"/>
                <a:ea typeface="+mn-ea"/>
                <a:cs typeface="Georgia"/>
              </a:defRPr>
            </a:lvl1pPr>
            <a:lvl2pPr marL="742950" indent="-285750" algn="l" defTabSz="457200" rtl="0" eaLnBrk="1" latinLnBrk="0" hangingPunct="1">
              <a:spcBef>
                <a:spcPts val="900"/>
              </a:spcBef>
              <a:buFont typeface="Arial"/>
              <a:buChar char="–"/>
              <a:defRPr sz="2400" b="0" i="0" kern="1200">
                <a:solidFill>
                  <a:schemeClr val="tx1"/>
                </a:solidFill>
                <a:latin typeface="Georgia"/>
                <a:ea typeface="+mn-ea"/>
                <a:cs typeface="Georgia"/>
              </a:defRPr>
            </a:lvl2pPr>
            <a:lvl3pPr marL="1143000" indent="-228600" algn="l" defTabSz="457200" rtl="0" eaLnBrk="1" latinLnBrk="0" hangingPunct="1">
              <a:spcBef>
                <a:spcPts val="900"/>
              </a:spcBef>
              <a:buFont typeface="Arial"/>
              <a:buChar char="•"/>
              <a:defRPr sz="2400" b="0" i="0" kern="1200">
                <a:solidFill>
                  <a:schemeClr val="tx1"/>
                </a:solidFill>
                <a:latin typeface="Georgia"/>
                <a:ea typeface="+mn-ea"/>
                <a:cs typeface="Georgia"/>
              </a:defRPr>
            </a:lvl3pPr>
            <a:lvl4pPr marL="1600200" indent="-228600" algn="l" defTabSz="457200" rtl="0" eaLnBrk="1" latinLnBrk="0" hangingPunct="1">
              <a:spcBef>
                <a:spcPts val="900"/>
              </a:spcBef>
              <a:buFont typeface="Arial"/>
              <a:buChar char="–"/>
              <a:defRPr sz="2400" b="0" i="0" kern="1200">
                <a:solidFill>
                  <a:schemeClr val="tx1"/>
                </a:solidFill>
                <a:latin typeface="Georgia"/>
                <a:ea typeface="+mn-ea"/>
                <a:cs typeface="Georgia"/>
              </a:defRPr>
            </a:lvl4pPr>
            <a:lvl5pPr marL="2057400" indent="-228600" algn="l" defTabSz="457200" rtl="0" eaLnBrk="1" latinLnBrk="0" hangingPunct="1">
              <a:spcBef>
                <a:spcPts val="900"/>
              </a:spcBef>
              <a:buFont typeface="Arial"/>
              <a:buChar char="»"/>
              <a:defRPr sz="2400" b="0" i="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400" dirty="0"/>
              <a:t>Local newspapers are disappearing (Abernathy, 2018)</a:t>
            </a:r>
          </a:p>
          <a:p>
            <a:r>
              <a:rPr lang="en-US" sz="1400" dirty="0"/>
              <a:t>Appearance of </a:t>
            </a:r>
            <a:r>
              <a:rPr lang="en-US" sz="1400" i="1" dirty="0"/>
              <a:t>news deserts </a:t>
            </a:r>
            <a:r>
              <a:rPr lang="en-US" sz="1400" dirty="0"/>
              <a:t>in the US, and </a:t>
            </a:r>
            <a:r>
              <a:rPr lang="en-US" sz="1400" i="1" dirty="0"/>
              <a:t>blank spots </a:t>
            </a:r>
            <a:r>
              <a:rPr lang="en-US" sz="1400" dirty="0"/>
              <a:t>in Sweden (Abernathy, 2018; Nygren &amp; Engelbrecht, 2018)</a:t>
            </a:r>
          </a:p>
          <a:p>
            <a:r>
              <a:rPr lang="en-US" sz="1400" dirty="0"/>
              <a:t>US launches media ecology assessment, introducing the notion of “Critical Information Needs” (CINs) (Friedland et al, 2012)</a:t>
            </a:r>
          </a:p>
          <a:p>
            <a:r>
              <a:rPr lang="en-US" sz="1400" dirty="0"/>
              <a:t>There are eight CINs: politics, education, civic information, health, transportation, environment, emergency and economy</a:t>
            </a:r>
          </a:p>
          <a:p>
            <a:r>
              <a:rPr lang="en-US" sz="1400" dirty="0"/>
              <a:t>Local newspapers are central in fulfilling local communities CINs in the US (Mahone et al, 2019)</a:t>
            </a:r>
          </a:p>
          <a:p>
            <a:endParaRPr lang="en-US" sz="1400" dirty="0"/>
          </a:p>
          <a:p>
            <a:endParaRPr lang="en-US" sz="1600" dirty="0"/>
          </a:p>
          <a:p>
            <a:endParaRPr lang="en-US" sz="1600" dirty="0"/>
          </a:p>
          <a:p>
            <a:pPr marL="0" indent="0">
              <a:buFont typeface="Arial"/>
              <a:buNone/>
            </a:pPr>
            <a:r>
              <a:rPr lang="en-US" sz="1600" dirty="0"/>
              <a:t> </a:t>
            </a:r>
          </a:p>
          <a:p>
            <a:endParaRPr lang="en-SE" sz="1600" dirty="0"/>
          </a:p>
        </p:txBody>
      </p:sp>
      <p:sp>
        <p:nvSpPr>
          <p:cNvPr id="12" name="Text Placeholder 5">
            <a:extLst>
              <a:ext uri="{FF2B5EF4-FFF2-40B4-BE49-F238E27FC236}">
                <a16:creationId xmlns:a16="http://schemas.microsoft.com/office/drawing/2014/main" id="{D08023E0-1D3C-4D7B-9937-6EA6B95226AD}"/>
              </a:ext>
            </a:extLst>
          </p:cNvPr>
          <p:cNvSpPr txBox="1">
            <a:spLocks/>
          </p:cNvSpPr>
          <p:nvPr/>
        </p:nvSpPr>
        <p:spPr>
          <a:xfrm>
            <a:off x="6417329" y="2470828"/>
            <a:ext cx="5182565" cy="831131"/>
          </a:xfrm>
          <a:prstGeom prst="rect">
            <a:avLst/>
          </a:prstGeom>
        </p:spPr>
        <p:txBody>
          <a:bodyPr vert="horz"/>
          <a:lstStyle>
            <a:lvl1pPr marL="342900" indent="-342900" algn="l" defTabSz="457200" rtl="0" eaLnBrk="1" latinLnBrk="0" hangingPunct="1">
              <a:spcBef>
                <a:spcPts val="900"/>
              </a:spcBef>
              <a:buFont typeface="Arial"/>
              <a:buChar char="•"/>
              <a:defRPr sz="2400" b="0" i="0" kern="1200">
                <a:solidFill>
                  <a:schemeClr val="tx1"/>
                </a:solidFill>
                <a:latin typeface="Georgia"/>
                <a:ea typeface="+mn-ea"/>
                <a:cs typeface="Georgia"/>
              </a:defRPr>
            </a:lvl1pPr>
            <a:lvl2pPr marL="742950" indent="-285750" algn="l" defTabSz="457200" rtl="0" eaLnBrk="1" latinLnBrk="0" hangingPunct="1">
              <a:spcBef>
                <a:spcPts val="900"/>
              </a:spcBef>
              <a:buFont typeface="Arial"/>
              <a:buChar char="–"/>
              <a:defRPr sz="2400" b="0" i="0" kern="1200">
                <a:solidFill>
                  <a:schemeClr val="tx1"/>
                </a:solidFill>
                <a:latin typeface="Georgia"/>
                <a:ea typeface="+mn-ea"/>
                <a:cs typeface="Georgia"/>
              </a:defRPr>
            </a:lvl2pPr>
            <a:lvl3pPr marL="1143000" indent="-228600" algn="l" defTabSz="457200" rtl="0" eaLnBrk="1" latinLnBrk="0" hangingPunct="1">
              <a:spcBef>
                <a:spcPts val="900"/>
              </a:spcBef>
              <a:buFont typeface="Arial"/>
              <a:buChar char="•"/>
              <a:defRPr sz="2400" b="0" i="0" kern="1200">
                <a:solidFill>
                  <a:schemeClr val="tx1"/>
                </a:solidFill>
                <a:latin typeface="Georgia"/>
                <a:ea typeface="+mn-ea"/>
                <a:cs typeface="Georgia"/>
              </a:defRPr>
            </a:lvl3pPr>
            <a:lvl4pPr marL="1600200" indent="-228600" algn="l" defTabSz="457200" rtl="0" eaLnBrk="1" latinLnBrk="0" hangingPunct="1">
              <a:spcBef>
                <a:spcPts val="900"/>
              </a:spcBef>
              <a:buFont typeface="Arial"/>
              <a:buChar char="–"/>
              <a:defRPr sz="2400" b="0" i="0" kern="1200">
                <a:solidFill>
                  <a:schemeClr val="tx1"/>
                </a:solidFill>
                <a:latin typeface="Georgia"/>
                <a:ea typeface="+mn-ea"/>
                <a:cs typeface="Georgia"/>
              </a:defRPr>
            </a:lvl4pPr>
            <a:lvl5pPr marL="2057400" indent="-228600" algn="l" defTabSz="457200" rtl="0" eaLnBrk="1" latinLnBrk="0" hangingPunct="1">
              <a:spcBef>
                <a:spcPts val="900"/>
              </a:spcBef>
              <a:buFont typeface="Arial"/>
              <a:buChar char="»"/>
              <a:defRPr sz="2400" b="0" i="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400" dirty="0"/>
              <a:t>Local newspapers are original producers of articles about city halls, court reporting, local corruption, local political and civic life (Mahone et al, 2019; Waldman 2011)</a:t>
            </a:r>
          </a:p>
          <a:p>
            <a:r>
              <a:rPr lang="en-US" sz="1400" dirty="0"/>
              <a:t>There are empirical differences between blank spots/non-blank spots in Sweden when it comes to amount of news, readership levels, type of news (Nygren &amp; Engelbrecht, 2018; </a:t>
            </a:r>
            <a:r>
              <a:rPr lang="en-US" sz="1400" dirty="0" err="1"/>
              <a:t>Hellekant</a:t>
            </a:r>
            <a:r>
              <a:rPr lang="en-US" sz="1400" dirty="0"/>
              <a:t> Rowe, 2016; </a:t>
            </a:r>
            <a:r>
              <a:rPr lang="en-US" sz="1400" dirty="0" err="1"/>
              <a:t>Pålsson</a:t>
            </a:r>
            <a:r>
              <a:rPr lang="en-US" sz="1400" dirty="0"/>
              <a:t>, 2017; </a:t>
            </a:r>
            <a:r>
              <a:rPr lang="en-US" sz="1400" dirty="0" err="1"/>
              <a:t>Kekezi</a:t>
            </a:r>
            <a:r>
              <a:rPr lang="en-US" sz="1400" dirty="0"/>
              <a:t> &amp; </a:t>
            </a:r>
            <a:r>
              <a:rPr lang="en-US" sz="1400" dirty="0" err="1"/>
              <a:t>Mellander</a:t>
            </a:r>
            <a:r>
              <a:rPr lang="en-US" sz="1400" dirty="0"/>
              <a:t>, 2017)</a:t>
            </a:r>
          </a:p>
          <a:p>
            <a:pPr marL="0" indent="0">
              <a:buFont typeface="Arial"/>
              <a:buNone/>
            </a:pPr>
            <a:endParaRPr lang="en-US" sz="1800" b="1" dirty="0">
              <a:latin typeface="+mj-lt"/>
            </a:endParaRPr>
          </a:p>
          <a:p>
            <a:pPr marL="0" indent="0">
              <a:buFont typeface="Arial"/>
              <a:buNone/>
            </a:pPr>
            <a:r>
              <a:rPr lang="en-US" sz="1400" i="1" dirty="0"/>
              <a:t>RQ1: are local newspapers in blank spot municipalities providing articles that fulfill the CINs of their citizenry?</a:t>
            </a:r>
          </a:p>
          <a:p>
            <a:pPr marL="0" indent="0">
              <a:buFont typeface="Arial"/>
              <a:buNone/>
            </a:pPr>
            <a:endParaRPr lang="en-US" sz="1800" b="1" dirty="0">
              <a:latin typeface="+mj-lt"/>
            </a:endParaRPr>
          </a:p>
          <a:p>
            <a:endParaRPr lang="en-US" sz="1800" dirty="0"/>
          </a:p>
        </p:txBody>
      </p:sp>
      <p:sp>
        <p:nvSpPr>
          <p:cNvPr id="13" name="Text Placeholder 5">
            <a:extLst>
              <a:ext uri="{FF2B5EF4-FFF2-40B4-BE49-F238E27FC236}">
                <a16:creationId xmlns:a16="http://schemas.microsoft.com/office/drawing/2014/main" id="{9029B684-C5F7-4153-9F0D-8DB931B7DC89}"/>
              </a:ext>
            </a:extLst>
          </p:cNvPr>
          <p:cNvSpPr txBox="1">
            <a:spLocks/>
          </p:cNvSpPr>
          <p:nvPr/>
        </p:nvSpPr>
        <p:spPr>
          <a:xfrm>
            <a:off x="6662498" y="2324350"/>
            <a:ext cx="4692228" cy="1581192"/>
          </a:xfrm>
          <a:prstGeom prst="rect">
            <a:avLst/>
          </a:prstGeom>
        </p:spPr>
        <p:txBody>
          <a:bodyPr vert="horz"/>
          <a:lstStyle>
            <a:lvl1pPr marL="342900" indent="-342900" algn="l" defTabSz="457200" rtl="0" eaLnBrk="1" latinLnBrk="0" hangingPunct="1">
              <a:spcBef>
                <a:spcPts val="900"/>
              </a:spcBef>
              <a:buFont typeface="Arial"/>
              <a:buChar char="•"/>
              <a:defRPr sz="2400" b="0" i="0" kern="1200">
                <a:solidFill>
                  <a:schemeClr val="tx1"/>
                </a:solidFill>
                <a:latin typeface="Georgia"/>
                <a:ea typeface="+mn-ea"/>
                <a:cs typeface="Georgia"/>
              </a:defRPr>
            </a:lvl1pPr>
            <a:lvl2pPr marL="742950" indent="-285750" algn="l" defTabSz="457200" rtl="0" eaLnBrk="1" latinLnBrk="0" hangingPunct="1">
              <a:spcBef>
                <a:spcPts val="900"/>
              </a:spcBef>
              <a:buFont typeface="Arial"/>
              <a:buChar char="–"/>
              <a:defRPr sz="2400" b="0" i="0" kern="1200">
                <a:solidFill>
                  <a:schemeClr val="tx1"/>
                </a:solidFill>
                <a:latin typeface="Georgia"/>
                <a:ea typeface="+mn-ea"/>
                <a:cs typeface="Georgia"/>
              </a:defRPr>
            </a:lvl2pPr>
            <a:lvl3pPr marL="1143000" indent="-228600" algn="l" defTabSz="457200" rtl="0" eaLnBrk="1" latinLnBrk="0" hangingPunct="1">
              <a:spcBef>
                <a:spcPts val="900"/>
              </a:spcBef>
              <a:buFont typeface="Arial"/>
              <a:buChar char="•"/>
              <a:defRPr sz="2400" b="0" i="0" kern="1200">
                <a:solidFill>
                  <a:schemeClr val="tx1"/>
                </a:solidFill>
                <a:latin typeface="Georgia"/>
                <a:ea typeface="+mn-ea"/>
                <a:cs typeface="Georgia"/>
              </a:defRPr>
            </a:lvl3pPr>
            <a:lvl4pPr marL="1600200" indent="-228600" algn="l" defTabSz="457200" rtl="0" eaLnBrk="1" latinLnBrk="0" hangingPunct="1">
              <a:spcBef>
                <a:spcPts val="900"/>
              </a:spcBef>
              <a:buFont typeface="Arial"/>
              <a:buChar char="–"/>
              <a:defRPr sz="2400" b="0" i="0" kern="1200">
                <a:solidFill>
                  <a:schemeClr val="tx1"/>
                </a:solidFill>
                <a:latin typeface="Georgia"/>
                <a:ea typeface="+mn-ea"/>
                <a:cs typeface="Georgia"/>
              </a:defRPr>
            </a:lvl4pPr>
            <a:lvl5pPr marL="2057400" indent="-228600" algn="l" defTabSz="457200" rtl="0" eaLnBrk="1" latinLnBrk="0" hangingPunct="1">
              <a:spcBef>
                <a:spcPts val="900"/>
              </a:spcBef>
              <a:buFont typeface="Arial"/>
              <a:buChar char="»"/>
              <a:defRPr sz="2400" b="0" i="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600" dirty="0"/>
          </a:p>
          <a:p>
            <a:endParaRPr lang="en-US" sz="1600" dirty="0"/>
          </a:p>
          <a:p>
            <a:endParaRPr lang="en-US" sz="1600" dirty="0"/>
          </a:p>
          <a:p>
            <a:endParaRPr lang="en-US" sz="1600" dirty="0"/>
          </a:p>
          <a:p>
            <a:pPr marL="0" indent="0">
              <a:buFont typeface="Arial"/>
              <a:buNone/>
            </a:pPr>
            <a:r>
              <a:rPr lang="en-US" sz="1600" dirty="0"/>
              <a:t> </a:t>
            </a:r>
          </a:p>
          <a:p>
            <a:pPr marL="0" indent="0">
              <a:buNone/>
            </a:pPr>
            <a:endParaRPr lang="en-SE" sz="1600" dirty="0"/>
          </a:p>
        </p:txBody>
      </p:sp>
    </p:spTree>
    <p:extLst>
      <p:ext uri="{BB962C8B-B14F-4D97-AF65-F5344CB8AC3E}">
        <p14:creationId xmlns:p14="http://schemas.microsoft.com/office/powerpoint/2010/main" val="2941763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0B658-22F3-0744-B6A5-EE8E27B3CDE8}"/>
              </a:ext>
            </a:extLst>
          </p:cNvPr>
          <p:cNvSpPr>
            <a:spLocks noGrp="1"/>
          </p:cNvSpPr>
          <p:nvPr>
            <p:ph type="title"/>
          </p:nvPr>
        </p:nvSpPr>
        <p:spPr>
          <a:xfrm>
            <a:off x="460756" y="271032"/>
            <a:ext cx="10316784" cy="831131"/>
          </a:xfrm>
        </p:spPr>
        <p:txBody>
          <a:bodyPr>
            <a:normAutofit fontScale="90000"/>
          </a:bodyPr>
          <a:lstStyle/>
          <a:p>
            <a:r>
              <a:rPr lang="en-US" dirty="0"/>
              <a:t>Two research focuses: </a:t>
            </a:r>
            <a:br>
              <a:rPr lang="en-US" dirty="0"/>
            </a:br>
            <a:r>
              <a:rPr lang="en-US" sz="3100" dirty="0"/>
              <a:t>2. Measure the effect of state subsidies for local journalism on local journalistic production</a:t>
            </a:r>
            <a:br>
              <a:rPr lang="en-US" sz="3100" dirty="0"/>
            </a:br>
            <a:endParaRPr lang="en-US" dirty="0"/>
          </a:p>
        </p:txBody>
      </p:sp>
      <p:sp>
        <p:nvSpPr>
          <p:cNvPr id="4" name="Date Placeholder 3">
            <a:extLst>
              <a:ext uri="{FF2B5EF4-FFF2-40B4-BE49-F238E27FC236}">
                <a16:creationId xmlns:a16="http://schemas.microsoft.com/office/drawing/2014/main" id="{E25F4B20-C12C-1A42-AE39-E61D280B4826}"/>
              </a:ext>
            </a:extLst>
          </p:cNvPr>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7D93993-C035-7F43-A1CB-C78EE88D581F}" type="datetime4">
              <a:rPr kumimoji="0" lang="en-US" sz="1100" b="0" i="0" u="none" strike="noStrike" kern="1200" cap="all"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June 10, 2021</a:t>
            </a:fld>
            <a:endParaRPr kumimoji="0" lang="sv-SE" sz="1100" b="0" i="0" u="none" strike="noStrike" kern="1200" cap="all" spc="0" normalizeH="0" baseline="0" noProof="0">
              <a:ln>
                <a:noFill/>
              </a:ln>
              <a:solidFill>
                <a:prstClr val="black"/>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id="{CA4A3AD6-8640-5942-A62A-BAA08183D30B}"/>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0A4C9D9-979F-D94A-9054-C3B7EAD37AEB}" type="slidenum">
              <a:rPr kumimoji="0" lang="sv-SE" sz="11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sv-SE" sz="1100" b="0" i="0" u="none" strike="noStrike" kern="1200" cap="none" spc="0" normalizeH="0" baseline="0" noProof="0">
              <a:ln>
                <a:noFill/>
              </a:ln>
              <a:solidFill>
                <a:prstClr val="black"/>
              </a:solidFill>
              <a:effectLst/>
              <a:uLnTx/>
              <a:uFillTx/>
              <a:latin typeface="Calibri"/>
              <a:ea typeface="+mn-ea"/>
              <a:cs typeface="+mn-cs"/>
            </a:endParaRPr>
          </a:p>
        </p:txBody>
      </p:sp>
      <p:sp>
        <p:nvSpPr>
          <p:cNvPr id="6" name="Title 1">
            <a:extLst>
              <a:ext uri="{FF2B5EF4-FFF2-40B4-BE49-F238E27FC236}">
                <a16:creationId xmlns:a16="http://schemas.microsoft.com/office/drawing/2014/main" id="{174FFCD8-46D2-4A74-A4D3-8498FBD1149E}"/>
              </a:ext>
            </a:extLst>
          </p:cNvPr>
          <p:cNvSpPr txBox="1">
            <a:spLocks/>
          </p:cNvSpPr>
          <p:nvPr/>
        </p:nvSpPr>
        <p:spPr>
          <a:xfrm>
            <a:off x="937608" y="1910894"/>
            <a:ext cx="10316784" cy="831131"/>
          </a:xfrm>
          <a:prstGeom prst="rect">
            <a:avLst/>
          </a:prstGeom>
        </p:spPr>
        <p:txBody>
          <a:bodyPr vert="horz">
            <a:normAutofit/>
          </a:bodyPr>
          <a:lstStyle>
            <a:lvl1pPr algn="l" defTabSz="457200" rtl="0" eaLnBrk="1" latinLnBrk="0" hangingPunct="1">
              <a:spcBef>
                <a:spcPct val="0"/>
              </a:spcBef>
              <a:buNone/>
              <a:defRPr sz="3600" kern="1200">
                <a:solidFill>
                  <a:schemeClr val="tx1"/>
                </a:solidFill>
                <a:latin typeface="+mj-lt"/>
                <a:ea typeface="+mj-ea"/>
                <a:cs typeface="+mj-cs"/>
              </a:defRPr>
            </a:lvl1pPr>
          </a:lstStyle>
          <a:p>
            <a:endParaRPr lang="en-US" sz="2800"/>
          </a:p>
        </p:txBody>
      </p:sp>
      <p:sp>
        <p:nvSpPr>
          <p:cNvPr id="8" name="Text Placeholder 8">
            <a:extLst>
              <a:ext uri="{FF2B5EF4-FFF2-40B4-BE49-F238E27FC236}">
                <a16:creationId xmlns:a16="http://schemas.microsoft.com/office/drawing/2014/main" id="{E305A74D-57CA-4D3B-AF2F-2F063775D724}"/>
              </a:ext>
            </a:extLst>
          </p:cNvPr>
          <p:cNvSpPr txBox="1">
            <a:spLocks/>
          </p:cNvSpPr>
          <p:nvPr/>
        </p:nvSpPr>
        <p:spPr>
          <a:xfrm>
            <a:off x="1037943" y="1965584"/>
            <a:ext cx="10316783" cy="4066288"/>
          </a:xfrm>
          <a:prstGeom prst="rect">
            <a:avLst/>
          </a:prstGeom>
        </p:spPr>
        <p:txBody>
          <a:bodyPr vert="horz" anchor="ctr"/>
          <a:lstStyle>
            <a:lvl1pPr marL="342900" indent="-342900" algn="l" defTabSz="457200" rtl="0" eaLnBrk="1" latinLnBrk="0" hangingPunct="1">
              <a:spcBef>
                <a:spcPts val="900"/>
              </a:spcBef>
              <a:buFont typeface="Arial"/>
              <a:buChar char="•"/>
              <a:defRPr sz="2400" b="0" i="0" kern="1200">
                <a:solidFill>
                  <a:schemeClr val="tx1"/>
                </a:solidFill>
                <a:latin typeface="Georgia"/>
                <a:ea typeface="+mn-ea"/>
                <a:cs typeface="Georgia"/>
              </a:defRPr>
            </a:lvl1pPr>
            <a:lvl2pPr marL="742950" indent="-285750" algn="l" defTabSz="457200" rtl="0" eaLnBrk="1" latinLnBrk="0" hangingPunct="1">
              <a:spcBef>
                <a:spcPts val="900"/>
              </a:spcBef>
              <a:buFont typeface="Arial"/>
              <a:buChar char="–"/>
              <a:defRPr sz="2400" b="0" i="0" kern="1200">
                <a:solidFill>
                  <a:schemeClr val="tx1"/>
                </a:solidFill>
                <a:latin typeface="Georgia"/>
                <a:ea typeface="+mn-ea"/>
                <a:cs typeface="Georgia"/>
              </a:defRPr>
            </a:lvl2pPr>
            <a:lvl3pPr marL="1143000" indent="-228600" algn="l" defTabSz="457200" rtl="0" eaLnBrk="1" latinLnBrk="0" hangingPunct="1">
              <a:spcBef>
                <a:spcPts val="900"/>
              </a:spcBef>
              <a:buFont typeface="Arial"/>
              <a:buChar char="•"/>
              <a:defRPr sz="2400" b="0" i="0" kern="1200">
                <a:solidFill>
                  <a:schemeClr val="tx1"/>
                </a:solidFill>
                <a:latin typeface="Georgia"/>
                <a:ea typeface="+mn-ea"/>
                <a:cs typeface="Georgia"/>
              </a:defRPr>
            </a:lvl3pPr>
            <a:lvl4pPr marL="1600200" indent="-228600" algn="l" defTabSz="457200" rtl="0" eaLnBrk="1" latinLnBrk="0" hangingPunct="1">
              <a:spcBef>
                <a:spcPts val="900"/>
              </a:spcBef>
              <a:buFont typeface="Arial"/>
              <a:buChar char="–"/>
              <a:defRPr sz="2400" b="0" i="0" kern="1200">
                <a:solidFill>
                  <a:schemeClr val="tx1"/>
                </a:solidFill>
                <a:latin typeface="Georgia"/>
                <a:ea typeface="+mn-ea"/>
                <a:cs typeface="Georgia"/>
              </a:defRPr>
            </a:lvl4pPr>
            <a:lvl5pPr marL="2057400" indent="-228600" algn="l" defTabSz="457200" rtl="0" eaLnBrk="1" latinLnBrk="0" hangingPunct="1">
              <a:spcBef>
                <a:spcPts val="900"/>
              </a:spcBef>
              <a:buFont typeface="Arial"/>
              <a:buChar char="»"/>
              <a:defRPr sz="2400" b="0" i="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74320">
              <a:spcBef>
                <a:spcPts val="0"/>
              </a:spcBef>
              <a:buFontTx/>
              <a:buChar char="-"/>
            </a:pPr>
            <a:endParaRPr lang="en-US" dirty="0"/>
          </a:p>
        </p:txBody>
      </p:sp>
      <p:sp>
        <p:nvSpPr>
          <p:cNvPr id="11" name="Text Placeholder 5">
            <a:extLst>
              <a:ext uri="{FF2B5EF4-FFF2-40B4-BE49-F238E27FC236}">
                <a16:creationId xmlns:a16="http://schemas.microsoft.com/office/drawing/2014/main" id="{7B9C6473-87E1-4E1F-88B1-3750B7E3F97A}"/>
              </a:ext>
            </a:extLst>
          </p:cNvPr>
          <p:cNvSpPr txBox="1">
            <a:spLocks/>
          </p:cNvSpPr>
          <p:nvPr/>
        </p:nvSpPr>
        <p:spPr>
          <a:xfrm>
            <a:off x="6286079" y="2082832"/>
            <a:ext cx="5182565" cy="4066288"/>
          </a:xfrm>
          <a:prstGeom prst="rect">
            <a:avLst/>
          </a:prstGeom>
        </p:spPr>
        <p:txBody>
          <a:bodyPr vert="horz"/>
          <a:lstStyle>
            <a:lvl1pPr marL="342900" indent="-342900" algn="l" defTabSz="457200" rtl="0" eaLnBrk="1" latinLnBrk="0" hangingPunct="1">
              <a:spcBef>
                <a:spcPts val="900"/>
              </a:spcBef>
              <a:buFont typeface="Arial"/>
              <a:buChar char="•"/>
              <a:defRPr sz="2400" b="0" i="0" kern="1200">
                <a:solidFill>
                  <a:schemeClr val="tx1"/>
                </a:solidFill>
                <a:latin typeface="Georgia"/>
                <a:ea typeface="+mn-ea"/>
                <a:cs typeface="Georgia"/>
              </a:defRPr>
            </a:lvl1pPr>
            <a:lvl2pPr marL="742950" indent="-285750" algn="l" defTabSz="457200" rtl="0" eaLnBrk="1" latinLnBrk="0" hangingPunct="1">
              <a:spcBef>
                <a:spcPts val="900"/>
              </a:spcBef>
              <a:buFont typeface="Arial"/>
              <a:buChar char="–"/>
              <a:defRPr sz="2400" b="0" i="0" kern="1200">
                <a:solidFill>
                  <a:schemeClr val="tx1"/>
                </a:solidFill>
                <a:latin typeface="Georgia"/>
                <a:ea typeface="+mn-ea"/>
                <a:cs typeface="Georgia"/>
              </a:defRPr>
            </a:lvl2pPr>
            <a:lvl3pPr marL="1143000" indent="-228600" algn="l" defTabSz="457200" rtl="0" eaLnBrk="1" latinLnBrk="0" hangingPunct="1">
              <a:spcBef>
                <a:spcPts val="900"/>
              </a:spcBef>
              <a:buFont typeface="Arial"/>
              <a:buChar char="•"/>
              <a:defRPr sz="2400" b="0" i="0" kern="1200">
                <a:solidFill>
                  <a:schemeClr val="tx1"/>
                </a:solidFill>
                <a:latin typeface="Georgia"/>
                <a:ea typeface="+mn-ea"/>
                <a:cs typeface="Georgia"/>
              </a:defRPr>
            </a:lvl3pPr>
            <a:lvl4pPr marL="1600200" indent="-228600" algn="l" defTabSz="457200" rtl="0" eaLnBrk="1" latinLnBrk="0" hangingPunct="1">
              <a:spcBef>
                <a:spcPts val="900"/>
              </a:spcBef>
              <a:buFont typeface="Arial"/>
              <a:buChar char="–"/>
              <a:defRPr sz="2400" b="0" i="0" kern="1200">
                <a:solidFill>
                  <a:schemeClr val="tx1"/>
                </a:solidFill>
                <a:latin typeface="Georgia"/>
                <a:ea typeface="+mn-ea"/>
                <a:cs typeface="Georgia"/>
              </a:defRPr>
            </a:lvl4pPr>
            <a:lvl5pPr marL="2057400" indent="-228600" algn="l" defTabSz="457200" rtl="0" eaLnBrk="1" latinLnBrk="0" hangingPunct="1">
              <a:spcBef>
                <a:spcPts val="900"/>
              </a:spcBef>
              <a:buFont typeface="Arial"/>
              <a:buChar char="»"/>
              <a:defRPr sz="2400" b="0" i="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b="1" dirty="0">
                <a:latin typeface="+mj-lt"/>
              </a:rPr>
              <a:t>RESEARCH QUESTION and HYPOTHESES</a:t>
            </a:r>
          </a:p>
          <a:p>
            <a:pPr marL="0" indent="0">
              <a:buNone/>
            </a:pPr>
            <a:endParaRPr lang="en-US" sz="1800" dirty="0"/>
          </a:p>
        </p:txBody>
      </p:sp>
      <p:cxnSp>
        <p:nvCxnSpPr>
          <p:cNvPr id="12" name="Straight Connector 11">
            <a:extLst>
              <a:ext uri="{FF2B5EF4-FFF2-40B4-BE49-F238E27FC236}">
                <a16:creationId xmlns:a16="http://schemas.microsoft.com/office/drawing/2014/main" id="{B16DF687-C70E-4C64-BB87-4E9BF8764C38}"/>
              </a:ext>
            </a:extLst>
          </p:cNvPr>
          <p:cNvCxnSpPr/>
          <p:nvPr/>
        </p:nvCxnSpPr>
        <p:spPr>
          <a:xfrm>
            <a:off x="5751809" y="2204749"/>
            <a:ext cx="0" cy="3587957"/>
          </a:xfrm>
          <a:prstGeom prst="line">
            <a:avLst/>
          </a:prstGeom>
        </p:spPr>
        <p:style>
          <a:lnRef idx="1">
            <a:schemeClr val="dk1"/>
          </a:lnRef>
          <a:fillRef idx="0">
            <a:schemeClr val="dk1"/>
          </a:fillRef>
          <a:effectRef idx="0">
            <a:schemeClr val="dk1"/>
          </a:effectRef>
          <a:fontRef idx="minor">
            <a:schemeClr val="tx1"/>
          </a:fontRef>
        </p:style>
      </p:cxnSp>
      <p:sp>
        <p:nvSpPr>
          <p:cNvPr id="14" name="Text Placeholder 5">
            <a:extLst>
              <a:ext uri="{FF2B5EF4-FFF2-40B4-BE49-F238E27FC236}">
                <a16:creationId xmlns:a16="http://schemas.microsoft.com/office/drawing/2014/main" id="{9DED72C9-DEB6-4C1C-81B8-6A1619665F6B}"/>
              </a:ext>
            </a:extLst>
          </p:cNvPr>
          <p:cNvSpPr txBox="1">
            <a:spLocks/>
          </p:cNvSpPr>
          <p:nvPr/>
        </p:nvSpPr>
        <p:spPr>
          <a:xfrm>
            <a:off x="6296668" y="2534784"/>
            <a:ext cx="5425015" cy="1775528"/>
          </a:xfrm>
          <a:prstGeom prst="rect">
            <a:avLst/>
          </a:prstGeom>
        </p:spPr>
        <p:txBody>
          <a:bodyPr vert="horz"/>
          <a:lstStyle>
            <a:lvl1pPr marL="342900" indent="-342900" algn="l" defTabSz="457200" rtl="0" eaLnBrk="1" latinLnBrk="0" hangingPunct="1">
              <a:spcBef>
                <a:spcPts val="900"/>
              </a:spcBef>
              <a:buFont typeface="Arial"/>
              <a:buChar char="•"/>
              <a:defRPr sz="2400" b="0" i="0" kern="1200">
                <a:solidFill>
                  <a:schemeClr val="tx1"/>
                </a:solidFill>
                <a:latin typeface="Georgia"/>
                <a:ea typeface="+mn-ea"/>
                <a:cs typeface="Georgia"/>
              </a:defRPr>
            </a:lvl1pPr>
            <a:lvl2pPr marL="742950" indent="-285750" algn="l" defTabSz="457200" rtl="0" eaLnBrk="1" latinLnBrk="0" hangingPunct="1">
              <a:spcBef>
                <a:spcPts val="900"/>
              </a:spcBef>
              <a:buFont typeface="Arial"/>
              <a:buChar char="–"/>
              <a:defRPr sz="2400" b="0" i="0" kern="1200">
                <a:solidFill>
                  <a:schemeClr val="tx1"/>
                </a:solidFill>
                <a:latin typeface="Georgia"/>
                <a:ea typeface="+mn-ea"/>
                <a:cs typeface="Georgia"/>
              </a:defRPr>
            </a:lvl2pPr>
            <a:lvl3pPr marL="1143000" indent="-228600" algn="l" defTabSz="457200" rtl="0" eaLnBrk="1" latinLnBrk="0" hangingPunct="1">
              <a:spcBef>
                <a:spcPts val="900"/>
              </a:spcBef>
              <a:buFont typeface="Arial"/>
              <a:buChar char="•"/>
              <a:defRPr sz="2400" b="0" i="0" kern="1200">
                <a:solidFill>
                  <a:schemeClr val="tx1"/>
                </a:solidFill>
                <a:latin typeface="Georgia"/>
                <a:ea typeface="+mn-ea"/>
                <a:cs typeface="Georgia"/>
              </a:defRPr>
            </a:lvl3pPr>
            <a:lvl4pPr marL="1600200" indent="-228600" algn="l" defTabSz="457200" rtl="0" eaLnBrk="1" latinLnBrk="0" hangingPunct="1">
              <a:spcBef>
                <a:spcPts val="900"/>
              </a:spcBef>
              <a:buFont typeface="Arial"/>
              <a:buChar char="–"/>
              <a:defRPr sz="2400" b="0" i="0" kern="1200">
                <a:solidFill>
                  <a:schemeClr val="tx1"/>
                </a:solidFill>
                <a:latin typeface="Georgia"/>
                <a:ea typeface="+mn-ea"/>
                <a:cs typeface="Georgia"/>
              </a:defRPr>
            </a:lvl4pPr>
            <a:lvl5pPr marL="2057400" indent="-228600" algn="l" defTabSz="457200" rtl="0" eaLnBrk="1" latinLnBrk="0" hangingPunct="1">
              <a:spcBef>
                <a:spcPts val="900"/>
              </a:spcBef>
              <a:buFont typeface="Arial"/>
              <a:buChar char="»"/>
              <a:defRPr sz="2400" b="0" i="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400" i="1" dirty="0"/>
              <a:t>RQ2: how has the newly introduced state funding impacted local journalism’ provision of critical information needs at the publisher and municipality level, and particularly in terms of the type of stories local newspapers have traditionally been associated with, namely civic and political stories?</a:t>
            </a:r>
          </a:p>
          <a:p>
            <a:pPr marL="0" indent="0">
              <a:buFont typeface="Arial"/>
              <a:buNone/>
            </a:pPr>
            <a:endParaRPr lang="en-US" sz="1400" i="1" dirty="0"/>
          </a:p>
          <a:p>
            <a:r>
              <a:rPr lang="en-US" sz="1400" b="1" i="1" dirty="0"/>
              <a:t>H1</a:t>
            </a:r>
            <a:r>
              <a:rPr lang="en-US" sz="1400" i="1" dirty="0"/>
              <a:t>: the allocation of funding will have increased the volume of critical information needs articles in those municipalities within which some publishers have obtained funding, and particularly for those funding-receiving publishers.</a:t>
            </a:r>
          </a:p>
          <a:p>
            <a:endParaRPr lang="en-US" sz="1400" i="1" dirty="0"/>
          </a:p>
          <a:p>
            <a:r>
              <a:rPr lang="en-US" sz="1400" b="1" i="1" dirty="0"/>
              <a:t>H2</a:t>
            </a:r>
            <a:r>
              <a:rPr lang="en-US" sz="1400" i="1" dirty="0"/>
              <a:t>: the allocation of funding will have increased the overall amount of articles about Civic Information and Politics.</a:t>
            </a:r>
          </a:p>
          <a:p>
            <a:pPr marL="0" indent="0">
              <a:buFont typeface="Arial"/>
              <a:buNone/>
            </a:pPr>
            <a:endParaRPr lang="en-US" sz="1400" i="1" dirty="0"/>
          </a:p>
          <a:p>
            <a:endParaRPr lang="en-US" sz="1600" dirty="0"/>
          </a:p>
          <a:p>
            <a:endParaRPr lang="en-SE" dirty="0"/>
          </a:p>
        </p:txBody>
      </p:sp>
      <p:sp>
        <p:nvSpPr>
          <p:cNvPr id="17" name="Text Placeholder 5">
            <a:extLst>
              <a:ext uri="{FF2B5EF4-FFF2-40B4-BE49-F238E27FC236}">
                <a16:creationId xmlns:a16="http://schemas.microsoft.com/office/drawing/2014/main" id="{66AD2A02-AFC5-4F94-AA93-ECBDA4CC846E}"/>
              </a:ext>
            </a:extLst>
          </p:cNvPr>
          <p:cNvSpPr txBox="1">
            <a:spLocks/>
          </p:cNvSpPr>
          <p:nvPr/>
        </p:nvSpPr>
        <p:spPr>
          <a:xfrm>
            <a:off x="460757" y="2082832"/>
            <a:ext cx="5096846" cy="4066288"/>
          </a:xfrm>
          <a:prstGeom prst="rect">
            <a:avLst/>
          </a:prstGeom>
        </p:spPr>
        <p:txBody>
          <a:bodyPr vert="horz"/>
          <a:lstStyle>
            <a:lvl1pPr marL="342900" indent="-342900" algn="l" defTabSz="457200" rtl="0" eaLnBrk="1" latinLnBrk="0" hangingPunct="1">
              <a:spcBef>
                <a:spcPts val="900"/>
              </a:spcBef>
              <a:buFont typeface="Arial"/>
              <a:buChar char="•"/>
              <a:defRPr sz="2400" b="0" i="0" kern="1200">
                <a:solidFill>
                  <a:schemeClr val="tx1"/>
                </a:solidFill>
                <a:latin typeface="Georgia"/>
                <a:ea typeface="+mn-ea"/>
                <a:cs typeface="Georgia"/>
              </a:defRPr>
            </a:lvl1pPr>
            <a:lvl2pPr marL="742950" indent="-285750" algn="l" defTabSz="457200" rtl="0" eaLnBrk="1" latinLnBrk="0" hangingPunct="1">
              <a:spcBef>
                <a:spcPts val="900"/>
              </a:spcBef>
              <a:buFont typeface="Arial"/>
              <a:buChar char="–"/>
              <a:defRPr sz="2400" b="0" i="0" kern="1200">
                <a:solidFill>
                  <a:schemeClr val="tx1"/>
                </a:solidFill>
                <a:latin typeface="Georgia"/>
                <a:ea typeface="+mn-ea"/>
                <a:cs typeface="Georgia"/>
              </a:defRPr>
            </a:lvl2pPr>
            <a:lvl3pPr marL="1143000" indent="-228600" algn="l" defTabSz="457200" rtl="0" eaLnBrk="1" latinLnBrk="0" hangingPunct="1">
              <a:spcBef>
                <a:spcPts val="900"/>
              </a:spcBef>
              <a:buFont typeface="Arial"/>
              <a:buChar char="•"/>
              <a:defRPr sz="2400" b="0" i="0" kern="1200">
                <a:solidFill>
                  <a:schemeClr val="tx1"/>
                </a:solidFill>
                <a:latin typeface="Georgia"/>
                <a:ea typeface="+mn-ea"/>
                <a:cs typeface="Georgia"/>
              </a:defRPr>
            </a:lvl3pPr>
            <a:lvl4pPr marL="1600200" indent="-228600" algn="l" defTabSz="457200" rtl="0" eaLnBrk="1" latinLnBrk="0" hangingPunct="1">
              <a:spcBef>
                <a:spcPts val="900"/>
              </a:spcBef>
              <a:buFont typeface="Arial"/>
              <a:buChar char="–"/>
              <a:defRPr sz="2400" b="0" i="0" kern="1200">
                <a:solidFill>
                  <a:schemeClr val="tx1"/>
                </a:solidFill>
                <a:latin typeface="Georgia"/>
                <a:ea typeface="+mn-ea"/>
                <a:cs typeface="Georgia"/>
              </a:defRPr>
            </a:lvl4pPr>
            <a:lvl5pPr marL="2057400" indent="-228600" algn="l" defTabSz="457200" rtl="0" eaLnBrk="1" latinLnBrk="0" hangingPunct="1">
              <a:spcBef>
                <a:spcPts val="900"/>
              </a:spcBef>
              <a:buFont typeface="Arial"/>
              <a:buChar char="»"/>
              <a:defRPr sz="2400" b="0" i="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b="1" dirty="0">
                <a:latin typeface="+mj-lt"/>
              </a:rPr>
              <a:t>RATIONALE</a:t>
            </a:r>
          </a:p>
          <a:p>
            <a:pPr marL="0" indent="0">
              <a:buNone/>
            </a:pPr>
            <a:endParaRPr lang="en-US" sz="1800" dirty="0"/>
          </a:p>
        </p:txBody>
      </p:sp>
      <p:sp>
        <p:nvSpPr>
          <p:cNvPr id="18" name="Text Placeholder 5">
            <a:extLst>
              <a:ext uri="{FF2B5EF4-FFF2-40B4-BE49-F238E27FC236}">
                <a16:creationId xmlns:a16="http://schemas.microsoft.com/office/drawing/2014/main" id="{B27BE8A1-0C95-4417-BC97-66FC7ECF2621}"/>
              </a:ext>
            </a:extLst>
          </p:cNvPr>
          <p:cNvSpPr txBox="1">
            <a:spLocks/>
          </p:cNvSpPr>
          <p:nvPr/>
        </p:nvSpPr>
        <p:spPr>
          <a:xfrm>
            <a:off x="274703" y="2588250"/>
            <a:ext cx="5182564" cy="1775528"/>
          </a:xfrm>
          <a:prstGeom prst="rect">
            <a:avLst/>
          </a:prstGeom>
        </p:spPr>
        <p:txBody>
          <a:bodyPr vert="horz"/>
          <a:lstStyle>
            <a:lvl1pPr marL="342900" indent="-342900" algn="l" defTabSz="457200" rtl="0" eaLnBrk="1" latinLnBrk="0" hangingPunct="1">
              <a:spcBef>
                <a:spcPts val="900"/>
              </a:spcBef>
              <a:buFont typeface="Arial"/>
              <a:buChar char="•"/>
              <a:defRPr sz="2400" b="0" i="0" kern="1200">
                <a:solidFill>
                  <a:schemeClr val="tx1"/>
                </a:solidFill>
                <a:latin typeface="Georgia"/>
                <a:ea typeface="+mn-ea"/>
                <a:cs typeface="Georgia"/>
              </a:defRPr>
            </a:lvl1pPr>
            <a:lvl2pPr marL="742950" indent="-285750" algn="l" defTabSz="457200" rtl="0" eaLnBrk="1" latinLnBrk="0" hangingPunct="1">
              <a:spcBef>
                <a:spcPts val="900"/>
              </a:spcBef>
              <a:buFont typeface="Arial"/>
              <a:buChar char="–"/>
              <a:defRPr sz="2400" b="0" i="0" kern="1200">
                <a:solidFill>
                  <a:schemeClr val="tx1"/>
                </a:solidFill>
                <a:latin typeface="Georgia"/>
                <a:ea typeface="+mn-ea"/>
                <a:cs typeface="Georgia"/>
              </a:defRPr>
            </a:lvl2pPr>
            <a:lvl3pPr marL="1143000" indent="-228600" algn="l" defTabSz="457200" rtl="0" eaLnBrk="1" latinLnBrk="0" hangingPunct="1">
              <a:spcBef>
                <a:spcPts val="900"/>
              </a:spcBef>
              <a:buFont typeface="Arial"/>
              <a:buChar char="•"/>
              <a:defRPr sz="2400" b="0" i="0" kern="1200">
                <a:solidFill>
                  <a:schemeClr val="tx1"/>
                </a:solidFill>
                <a:latin typeface="Georgia"/>
                <a:ea typeface="+mn-ea"/>
                <a:cs typeface="Georgia"/>
              </a:defRPr>
            </a:lvl3pPr>
            <a:lvl4pPr marL="1600200" indent="-228600" algn="l" defTabSz="457200" rtl="0" eaLnBrk="1" latinLnBrk="0" hangingPunct="1">
              <a:spcBef>
                <a:spcPts val="900"/>
              </a:spcBef>
              <a:buFont typeface="Arial"/>
              <a:buChar char="–"/>
              <a:defRPr sz="2400" b="0" i="0" kern="1200">
                <a:solidFill>
                  <a:schemeClr val="tx1"/>
                </a:solidFill>
                <a:latin typeface="Georgia"/>
                <a:ea typeface="+mn-ea"/>
                <a:cs typeface="Georgia"/>
              </a:defRPr>
            </a:lvl4pPr>
            <a:lvl5pPr marL="2057400" indent="-228600" algn="l" defTabSz="457200" rtl="0" eaLnBrk="1" latinLnBrk="0" hangingPunct="1">
              <a:spcBef>
                <a:spcPts val="900"/>
              </a:spcBef>
              <a:buFont typeface="Arial"/>
              <a:buChar char="»"/>
              <a:defRPr sz="2400" b="0" i="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400" dirty="0"/>
              <a:t>The Swedish government introduces in 2019 </a:t>
            </a:r>
            <a:r>
              <a:rPr lang="en-US" sz="1400" dirty="0" err="1"/>
              <a:t>lokaljournalistikstödet</a:t>
            </a:r>
            <a:r>
              <a:rPr lang="en-US" sz="1400" dirty="0"/>
              <a:t>, a yearly state subsidy to sustain and strengthen local journalism</a:t>
            </a:r>
          </a:p>
          <a:p>
            <a:r>
              <a:rPr lang="en-US" sz="1400" dirty="0"/>
              <a:t>Obtainable by individual outlets whose application is approved by MPRT</a:t>
            </a:r>
          </a:p>
          <a:p>
            <a:pPr algn="l"/>
            <a:r>
              <a:rPr lang="en-US" sz="1400" b="0" i="0" u="none" strike="noStrike" baseline="0" dirty="0">
                <a:latin typeface="Georgia" panose="02040502050405020303" pitchFamily="18" charset="0"/>
              </a:rPr>
              <a:t>30m SEK distributed in 2019 to 34 publishers across 65 municipalities, increased to 121m SEK and 90 publishers across 181 municipalities in 2020 (Nygren, 2020b)</a:t>
            </a:r>
          </a:p>
          <a:p>
            <a:pPr algn="l"/>
            <a:r>
              <a:rPr lang="en-US" sz="1400" dirty="0">
                <a:latin typeface="Georgia" panose="02040502050405020303" pitchFamily="18" charset="0"/>
              </a:rPr>
              <a:t>A survey (Tenor, 2020) shows most municipality officials do not see any changes in the local journalism thanks to the funding, and otherwise we see more noticed positive rather than negative changes</a:t>
            </a:r>
          </a:p>
          <a:p>
            <a:endParaRPr lang="en-US" sz="1400" dirty="0">
              <a:latin typeface="Georgia" panose="02040502050405020303" pitchFamily="18" charset="0"/>
            </a:endParaRPr>
          </a:p>
          <a:p>
            <a:endParaRPr lang="en-SE" dirty="0"/>
          </a:p>
        </p:txBody>
      </p:sp>
    </p:spTree>
    <p:extLst>
      <p:ext uri="{BB962C8B-B14F-4D97-AF65-F5344CB8AC3E}">
        <p14:creationId xmlns:p14="http://schemas.microsoft.com/office/powerpoint/2010/main" val="828532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A726274-21CB-414C-B832-636D9FCFE727}"/>
              </a:ext>
            </a:extLst>
          </p:cNvPr>
          <p:cNvSpPr>
            <a:spLocks noGrp="1"/>
          </p:cNvSpPr>
          <p:nvPr>
            <p:ph type="dt" sz="half" idx="10"/>
          </p:nvPr>
        </p:nvSpPr>
        <p:spPr/>
        <p:txBody>
          <a:bodyPr/>
          <a:lstStyle/>
          <a:p>
            <a:fld id="{F2488B9F-DBCF-8D4E-ACA1-DF441CCFA44C}" type="datetime4">
              <a:rPr lang="en-US" smtClean="0"/>
              <a:t>June 9, 2021</a:t>
            </a:fld>
            <a:endParaRPr lang="sv-SE"/>
          </a:p>
        </p:txBody>
      </p:sp>
      <p:sp>
        <p:nvSpPr>
          <p:cNvPr id="4" name="Slide Number Placeholder 3">
            <a:extLst>
              <a:ext uri="{FF2B5EF4-FFF2-40B4-BE49-F238E27FC236}">
                <a16:creationId xmlns:a16="http://schemas.microsoft.com/office/drawing/2014/main" id="{2251F3B6-F05A-4237-BB4A-9CD91B152A1A}"/>
              </a:ext>
            </a:extLst>
          </p:cNvPr>
          <p:cNvSpPr>
            <a:spLocks noGrp="1"/>
          </p:cNvSpPr>
          <p:nvPr>
            <p:ph type="sldNum" sz="quarter" idx="12"/>
          </p:nvPr>
        </p:nvSpPr>
        <p:spPr/>
        <p:txBody>
          <a:bodyPr/>
          <a:lstStyle/>
          <a:p>
            <a:fld id="{80A4C9D9-979F-D94A-9054-C3B7EAD37AEB}" type="slidenum">
              <a:rPr lang="sv-SE" smtClean="0"/>
              <a:pPr/>
              <a:t>4</a:t>
            </a:fld>
            <a:endParaRPr lang="sv-SE"/>
          </a:p>
        </p:txBody>
      </p:sp>
      <p:pic>
        <p:nvPicPr>
          <p:cNvPr id="8" name="Picture 7" descr="Diagram&#10;&#10;Description automatically generated">
            <a:extLst>
              <a:ext uri="{FF2B5EF4-FFF2-40B4-BE49-F238E27FC236}">
                <a16:creationId xmlns:a16="http://schemas.microsoft.com/office/drawing/2014/main" id="{7A8C9309-063D-4307-AF0B-D56C9C282A95}"/>
              </a:ext>
            </a:extLst>
          </p:cNvPr>
          <p:cNvPicPr>
            <a:picLocks noChangeAspect="1"/>
          </p:cNvPicPr>
          <p:nvPr/>
        </p:nvPicPr>
        <p:blipFill rotWithShape="1">
          <a:blip r:embed="rId3">
            <a:extLst>
              <a:ext uri="{28A0092B-C50C-407E-A947-70E740481C1C}">
                <a14:useLocalDpi xmlns:a14="http://schemas.microsoft.com/office/drawing/2010/main" val="0"/>
              </a:ext>
            </a:extLst>
          </a:blip>
          <a:srcRect l="383" t="25597" r="-383" b="-2505"/>
          <a:stretch/>
        </p:blipFill>
        <p:spPr>
          <a:xfrm>
            <a:off x="4370522" y="361000"/>
            <a:ext cx="7687046" cy="6419100"/>
          </a:xfrm>
          <a:prstGeom prst="rect">
            <a:avLst/>
          </a:prstGeom>
        </p:spPr>
      </p:pic>
      <p:sp>
        <p:nvSpPr>
          <p:cNvPr id="9" name="Text Placeholder 5">
            <a:extLst>
              <a:ext uri="{FF2B5EF4-FFF2-40B4-BE49-F238E27FC236}">
                <a16:creationId xmlns:a16="http://schemas.microsoft.com/office/drawing/2014/main" id="{5E39A70A-C07D-4E37-ACA6-5E879C75B9B9}"/>
              </a:ext>
            </a:extLst>
          </p:cNvPr>
          <p:cNvSpPr>
            <a:spLocks noGrp="1"/>
          </p:cNvSpPr>
          <p:nvPr>
            <p:ph type="body" sz="quarter" idx="13"/>
          </p:nvPr>
        </p:nvSpPr>
        <p:spPr>
          <a:xfrm>
            <a:off x="937608" y="2147841"/>
            <a:ext cx="2453785" cy="4066288"/>
          </a:xfrm>
        </p:spPr>
        <p:txBody>
          <a:bodyPr/>
          <a:lstStyle/>
          <a:p>
            <a:pPr marL="457200" indent="-457200">
              <a:buAutoNum type="arabicParenR"/>
            </a:pPr>
            <a:r>
              <a:rPr lang="en-US" sz="1600" dirty="0"/>
              <a:t>Find blank spots</a:t>
            </a:r>
          </a:p>
          <a:p>
            <a:pPr marL="457200" indent="-457200">
              <a:buAutoNum type="arabicParenR"/>
            </a:pPr>
            <a:r>
              <a:rPr lang="en-US" sz="1600" dirty="0"/>
              <a:t>Find which blank spots have/have not received funding through the publishers that have received funding to cover them</a:t>
            </a:r>
          </a:p>
          <a:p>
            <a:pPr marL="457200" indent="-457200">
              <a:buAutoNum type="arabicParenR"/>
            </a:pPr>
            <a:r>
              <a:rPr lang="en-US" sz="1600" dirty="0"/>
              <a:t>Create a sample of municipalities for this study</a:t>
            </a:r>
          </a:p>
        </p:txBody>
      </p:sp>
      <p:sp>
        <p:nvSpPr>
          <p:cNvPr id="2" name="Title 1">
            <a:extLst>
              <a:ext uri="{FF2B5EF4-FFF2-40B4-BE49-F238E27FC236}">
                <a16:creationId xmlns:a16="http://schemas.microsoft.com/office/drawing/2014/main" id="{D03DDEB8-A76B-44C7-9544-92452C486081}"/>
              </a:ext>
            </a:extLst>
          </p:cNvPr>
          <p:cNvSpPr>
            <a:spLocks noGrp="1"/>
          </p:cNvSpPr>
          <p:nvPr>
            <p:ph type="title"/>
          </p:nvPr>
        </p:nvSpPr>
        <p:spPr>
          <a:xfrm>
            <a:off x="937608" y="625685"/>
            <a:ext cx="10316784" cy="831131"/>
          </a:xfrm>
        </p:spPr>
        <p:txBody>
          <a:bodyPr>
            <a:normAutofit fontScale="90000"/>
          </a:bodyPr>
          <a:lstStyle/>
          <a:p>
            <a:r>
              <a:rPr lang="en-US" dirty="0"/>
              <a:t>Pre-data collection steps</a:t>
            </a:r>
            <a:br>
              <a:rPr lang="en-US" dirty="0"/>
            </a:br>
            <a:r>
              <a:rPr lang="en-US" dirty="0"/>
              <a:t>and overview</a:t>
            </a:r>
            <a:br>
              <a:rPr lang="en-US" dirty="0"/>
            </a:br>
            <a:br>
              <a:rPr lang="en-US" dirty="0"/>
            </a:br>
            <a:endParaRPr lang="en-SE" dirty="0"/>
          </a:p>
        </p:txBody>
      </p:sp>
    </p:spTree>
    <p:extLst>
      <p:ext uri="{BB962C8B-B14F-4D97-AF65-F5344CB8AC3E}">
        <p14:creationId xmlns:p14="http://schemas.microsoft.com/office/powerpoint/2010/main" val="2248230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5E505-EE44-4DF6-B30E-BBAEE61F5D93}"/>
              </a:ext>
            </a:extLst>
          </p:cNvPr>
          <p:cNvSpPr>
            <a:spLocks noGrp="1"/>
          </p:cNvSpPr>
          <p:nvPr>
            <p:ph type="title"/>
          </p:nvPr>
        </p:nvSpPr>
        <p:spPr>
          <a:xfrm>
            <a:off x="913435" y="757259"/>
            <a:ext cx="10316784" cy="831131"/>
          </a:xfrm>
        </p:spPr>
        <p:txBody>
          <a:bodyPr/>
          <a:lstStyle/>
          <a:p>
            <a:r>
              <a:rPr lang="en-US" dirty="0"/>
              <a:t>Data</a:t>
            </a:r>
            <a:endParaRPr lang="en-SE" dirty="0"/>
          </a:p>
        </p:txBody>
      </p:sp>
      <p:sp>
        <p:nvSpPr>
          <p:cNvPr id="3" name="Date Placeholder 2">
            <a:extLst>
              <a:ext uri="{FF2B5EF4-FFF2-40B4-BE49-F238E27FC236}">
                <a16:creationId xmlns:a16="http://schemas.microsoft.com/office/drawing/2014/main" id="{33A79BCA-454D-4F12-AE19-36E442A1DA2D}"/>
              </a:ext>
            </a:extLst>
          </p:cNvPr>
          <p:cNvSpPr>
            <a:spLocks noGrp="1"/>
          </p:cNvSpPr>
          <p:nvPr>
            <p:ph type="dt" sz="half" idx="10"/>
          </p:nvPr>
        </p:nvSpPr>
        <p:spPr/>
        <p:txBody>
          <a:bodyPr/>
          <a:lstStyle/>
          <a:p>
            <a:fld id="{F2488B9F-DBCF-8D4E-ACA1-DF441CCFA44C}" type="datetime4">
              <a:rPr lang="en-US" smtClean="0"/>
              <a:t>June 9, 2021</a:t>
            </a:fld>
            <a:endParaRPr lang="sv-SE"/>
          </a:p>
        </p:txBody>
      </p:sp>
      <p:sp>
        <p:nvSpPr>
          <p:cNvPr id="4" name="Slide Number Placeholder 3">
            <a:extLst>
              <a:ext uri="{FF2B5EF4-FFF2-40B4-BE49-F238E27FC236}">
                <a16:creationId xmlns:a16="http://schemas.microsoft.com/office/drawing/2014/main" id="{5B45E1A0-BD47-4640-9813-B10AAD4A929B}"/>
              </a:ext>
            </a:extLst>
          </p:cNvPr>
          <p:cNvSpPr>
            <a:spLocks noGrp="1"/>
          </p:cNvSpPr>
          <p:nvPr>
            <p:ph type="sldNum" sz="quarter" idx="12"/>
          </p:nvPr>
        </p:nvSpPr>
        <p:spPr/>
        <p:txBody>
          <a:bodyPr/>
          <a:lstStyle/>
          <a:p>
            <a:fld id="{80A4C9D9-979F-D94A-9054-C3B7EAD37AEB}" type="slidenum">
              <a:rPr lang="sv-SE" smtClean="0"/>
              <a:pPr/>
              <a:t>5</a:t>
            </a:fld>
            <a:endParaRPr lang="sv-SE"/>
          </a:p>
        </p:txBody>
      </p:sp>
      <p:sp>
        <p:nvSpPr>
          <p:cNvPr id="6" name="Text Placeholder 5">
            <a:extLst>
              <a:ext uri="{FF2B5EF4-FFF2-40B4-BE49-F238E27FC236}">
                <a16:creationId xmlns:a16="http://schemas.microsoft.com/office/drawing/2014/main" id="{32009CA3-8C9C-4B1B-9E97-A555C00D82C1}"/>
              </a:ext>
            </a:extLst>
          </p:cNvPr>
          <p:cNvSpPr>
            <a:spLocks noGrp="1"/>
          </p:cNvSpPr>
          <p:nvPr>
            <p:ph type="body" sz="quarter" idx="13"/>
          </p:nvPr>
        </p:nvSpPr>
        <p:spPr>
          <a:xfrm>
            <a:off x="913435" y="1913230"/>
            <a:ext cx="4458322" cy="2298107"/>
          </a:xfrm>
        </p:spPr>
        <p:txBody>
          <a:bodyPr/>
          <a:lstStyle/>
          <a:p>
            <a:r>
              <a:rPr lang="en-US" sz="1600" dirty="0"/>
              <a:t>51209 articles about 6 blank spot municipalities collected from the media archive Retriever</a:t>
            </a:r>
          </a:p>
          <a:p>
            <a:endParaRPr lang="en-US" sz="1600" dirty="0"/>
          </a:p>
          <a:p>
            <a:r>
              <a:rPr lang="en-US" sz="1600" dirty="0"/>
              <a:t>Collection used a keyword search of the municipality name</a:t>
            </a:r>
          </a:p>
          <a:p>
            <a:endParaRPr lang="en-US" sz="1600" dirty="0"/>
          </a:p>
          <a:p>
            <a:r>
              <a:rPr lang="en-US" sz="1600" dirty="0"/>
              <a:t>Articles were published between January 2018 and December 2020</a:t>
            </a:r>
          </a:p>
        </p:txBody>
      </p:sp>
      <p:pic>
        <p:nvPicPr>
          <p:cNvPr id="8" name="Picture 7">
            <a:extLst>
              <a:ext uri="{FF2B5EF4-FFF2-40B4-BE49-F238E27FC236}">
                <a16:creationId xmlns:a16="http://schemas.microsoft.com/office/drawing/2014/main" id="{E0831C94-DE7E-41B6-B93B-B8E3984CD6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9096" y="1793832"/>
            <a:ext cx="3483714" cy="818822"/>
          </a:xfrm>
          <a:prstGeom prst="rect">
            <a:avLst/>
          </a:prstGeom>
        </p:spPr>
      </p:pic>
      <p:cxnSp>
        <p:nvCxnSpPr>
          <p:cNvPr id="10" name="Straight Arrow Connector 9">
            <a:extLst>
              <a:ext uri="{FF2B5EF4-FFF2-40B4-BE49-F238E27FC236}">
                <a16:creationId xmlns:a16="http://schemas.microsoft.com/office/drawing/2014/main" id="{B0817419-FD32-4EDF-88F0-DC2E23E5BAC1}"/>
              </a:ext>
            </a:extLst>
          </p:cNvPr>
          <p:cNvCxnSpPr>
            <a:cxnSpLocks/>
          </p:cNvCxnSpPr>
          <p:nvPr/>
        </p:nvCxnSpPr>
        <p:spPr>
          <a:xfrm>
            <a:off x="5416051" y="2228770"/>
            <a:ext cx="803702"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13" name="Picture 12" descr="Graphical user interface, text, application&#10;&#10;Description automatically generated">
            <a:extLst>
              <a:ext uri="{FF2B5EF4-FFF2-40B4-BE49-F238E27FC236}">
                <a16:creationId xmlns:a16="http://schemas.microsoft.com/office/drawing/2014/main" id="{8B615A93-5D71-413F-9693-1F69CD9976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8520" y="2869151"/>
            <a:ext cx="6129780" cy="2896321"/>
          </a:xfrm>
          <a:prstGeom prst="rect">
            <a:avLst/>
          </a:prstGeom>
        </p:spPr>
      </p:pic>
    </p:spTree>
    <p:extLst>
      <p:ext uri="{BB962C8B-B14F-4D97-AF65-F5344CB8AC3E}">
        <p14:creationId xmlns:p14="http://schemas.microsoft.com/office/powerpoint/2010/main" val="2613538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EBB43-548B-442D-AC42-E48CA716A2DA}"/>
              </a:ext>
            </a:extLst>
          </p:cNvPr>
          <p:cNvSpPr>
            <a:spLocks noGrp="1"/>
          </p:cNvSpPr>
          <p:nvPr>
            <p:ph type="title"/>
          </p:nvPr>
        </p:nvSpPr>
        <p:spPr>
          <a:xfrm>
            <a:off x="937608" y="718846"/>
            <a:ext cx="10316784" cy="831131"/>
          </a:xfrm>
        </p:spPr>
        <p:txBody>
          <a:bodyPr/>
          <a:lstStyle/>
          <a:p>
            <a:r>
              <a:rPr lang="en-US" dirty="0"/>
              <a:t>RQ1 Method and Results</a:t>
            </a:r>
            <a:endParaRPr lang="en-SE" dirty="0"/>
          </a:p>
        </p:txBody>
      </p:sp>
      <p:sp>
        <p:nvSpPr>
          <p:cNvPr id="3" name="Date Placeholder 2">
            <a:extLst>
              <a:ext uri="{FF2B5EF4-FFF2-40B4-BE49-F238E27FC236}">
                <a16:creationId xmlns:a16="http://schemas.microsoft.com/office/drawing/2014/main" id="{A049CBED-D1FF-44EA-B479-8CF23B7B9810}"/>
              </a:ext>
            </a:extLst>
          </p:cNvPr>
          <p:cNvSpPr>
            <a:spLocks noGrp="1"/>
          </p:cNvSpPr>
          <p:nvPr>
            <p:ph type="dt" sz="half" idx="10"/>
          </p:nvPr>
        </p:nvSpPr>
        <p:spPr/>
        <p:txBody>
          <a:bodyPr/>
          <a:lstStyle/>
          <a:p>
            <a:fld id="{F2488B9F-DBCF-8D4E-ACA1-DF441CCFA44C}" type="datetime4">
              <a:rPr lang="en-US" smtClean="0"/>
              <a:t>June 9, 2021</a:t>
            </a:fld>
            <a:endParaRPr lang="sv-SE"/>
          </a:p>
        </p:txBody>
      </p:sp>
      <p:sp>
        <p:nvSpPr>
          <p:cNvPr id="4" name="Slide Number Placeholder 3">
            <a:extLst>
              <a:ext uri="{FF2B5EF4-FFF2-40B4-BE49-F238E27FC236}">
                <a16:creationId xmlns:a16="http://schemas.microsoft.com/office/drawing/2014/main" id="{929C6120-E7CD-49C0-89F1-328C6209282E}"/>
              </a:ext>
            </a:extLst>
          </p:cNvPr>
          <p:cNvSpPr>
            <a:spLocks noGrp="1"/>
          </p:cNvSpPr>
          <p:nvPr>
            <p:ph type="sldNum" sz="quarter" idx="12"/>
          </p:nvPr>
        </p:nvSpPr>
        <p:spPr/>
        <p:txBody>
          <a:bodyPr/>
          <a:lstStyle/>
          <a:p>
            <a:fld id="{80A4C9D9-979F-D94A-9054-C3B7EAD37AEB}" type="slidenum">
              <a:rPr lang="sv-SE" smtClean="0"/>
              <a:pPr/>
              <a:t>6</a:t>
            </a:fld>
            <a:endParaRPr lang="sv-SE"/>
          </a:p>
        </p:txBody>
      </p:sp>
      <p:sp>
        <p:nvSpPr>
          <p:cNvPr id="6" name="Text Placeholder 5">
            <a:extLst>
              <a:ext uri="{FF2B5EF4-FFF2-40B4-BE49-F238E27FC236}">
                <a16:creationId xmlns:a16="http://schemas.microsoft.com/office/drawing/2014/main" id="{FFD65020-66BE-4A74-9F7E-FF833A59C950}"/>
              </a:ext>
            </a:extLst>
          </p:cNvPr>
          <p:cNvSpPr>
            <a:spLocks noGrp="1"/>
          </p:cNvSpPr>
          <p:nvPr>
            <p:ph type="body" sz="quarter" idx="13"/>
          </p:nvPr>
        </p:nvSpPr>
        <p:spPr>
          <a:xfrm>
            <a:off x="385278" y="2017263"/>
            <a:ext cx="4142658" cy="4066288"/>
          </a:xfrm>
        </p:spPr>
        <p:txBody>
          <a:bodyPr/>
          <a:lstStyle/>
          <a:p>
            <a:r>
              <a:rPr lang="en-US" sz="1600" dirty="0"/>
              <a:t>Hand annotated 1000 articles and classified the remainder in the 8 CINs category + 3 (obituaries, other, sport) using Facebook’s </a:t>
            </a:r>
            <a:r>
              <a:rPr lang="en-US" sz="1600" dirty="0" err="1"/>
              <a:t>FastText</a:t>
            </a:r>
            <a:r>
              <a:rPr lang="en-US" sz="1600" dirty="0"/>
              <a:t> algorithm</a:t>
            </a:r>
          </a:p>
          <a:p>
            <a:endParaRPr lang="en-US" sz="1600" dirty="0"/>
          </a:p>
          <a:p>
            <a:r>
              <a:rPr lang="en-US" sz="1600" dirty="0"/>
              <a:t>Around .75 of all articles written by local newspapers fulfill a CIN.</a:t>
            </a:r>
          </a:p>
          <a:p>
            <a:pPr marL="0" indent="0">
              <a:buNone/>
            </a:pPr>
            <a:endParaRPr lang="en-US" dirty="0"/>
          </a:p>
        </p:txBody>
      </p:sp>
      <p:pic>
        <p:nvPicPr>
          <p:cNvPr id="8" name="Picture 7" descr="Chart&#10;&#10;Description automatically generated">
            <a:extLst>
              <a:ext uri="{FF2B5EF4-FFF2-40B4-BE49-F238E27FC236}">
                <a16:creationId xmlns:a16="http://schemas.microsoft.com/office/drawing/2014/main" id="{5EA4CD8F-AA3E-48FF-B741-B457FB54C2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03710" y="1424614"/>
            <a:ext cx="3029402" cy="2004386"/>
          </a:xfrm>
          <a:prstGeom prst="rect">
            <a:avLst/>
          </a:prstGeom>
        </p:spPr>
      </p:pic>
      <p:pic>
        <p:nvPicPr>
          <p:cNvPr id="10" name="Picture 9" descr="Chart&#10;&#10;Description automatically generated">
            <a:extLst>
              <a:ext uri="{FF2B5EF4-FFF2-40B4-BE49-F238E27FC236}">
                <a16:creationId xmlns:a16="http://schemas.microsoft.com/office/drawing/2014/main" id="{7922BED7-32EA-42CD-A11D-5E250547E0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3036" y="3865989"/>
            <a:ext cx="3265574" cy="2139911"/>
          </a:xfrm>
          <a:prstGeom prst="rect">
            <a:avLst/>
          </a:prstGeom>
        </p:spPr>
      </p:pic>
      <p:pic>
        <p:nvPicPr>
          <p:cNvPr id="12" name="Picture 11" descr="Chart&#10;&#10;Description automatically generated">
            <a:extLst>
              <a:ext uri="{FF2B5EF4-FFF2-40B4-BE49-F238E27FC236}">
                <a16:creationId xmlns:a16="http://schemas.microsoft.com/office/drawing/2014/main" id="{03560BD1-E918-4EA2-BF8E-7DF282A7621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53472" y="3989913"/>
            <a:ext cx="3326003" cy="2004386"/>
          </a:xfrm>
          <a:prstGeom prst="rect">
            <a:avLst/>
          </a:prstGeom>
        </p:spPr>
      </p:pic>
      <p:pic>
        <p:nvPicPr>
          <p:cNvPr id="7" name="Picture 6" descr="Diagram&#10;&#10;Description automatically generated">
            <a:extLst>
              <a:ext uri="{FF2B5EF4-FFF2-40B4-BE49-F238E27FC236}">
                <a16:creationId xmlns:a16="http://schemas.microsoft.com/office/drawing/2014/main" id="{CA4B1BFA-71E6-40ED-9C19-A0250B3EFEC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83036" y="1642483"/>
            <a:ext cx="3265574" cy="1840534"/>
          </a:xfrm>
          <a:prstGeom prst="rect">
            <a:avLst/>
          </a:prstGeom>
        </p:spPr>
      </p:pic>
    </p:spTree>
    <p:extLst>
      <p:ext uri="{BB962C8B-B14F-4D97-AF65-F5344CB8AC3E}">
        <p14:creationId xmlns:p14="http://schemas.microsoft.com/office/powerpoint/2010/main" val="3718779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BC34B-3A6A-4E10-8D93-9140251C4BEB}"/>
              </a:ext>
            </a:extLst>
          </p:cNvPr>
          <p:cNvSpPr>
            <a:spLocks noGrp="1"/>
          </p:cNvSpPr>
          <p:nvPr>
            <p:ph type="title"/>
          </p:nvPr>
        </p:nvSpPr>
        <p:spPr>
          <a:xfrm>
            <a:off x="937608" y="625685"/>
            <a:ext cx="10316784" cy="831131"/>
          </a:xfrm>
        </p:spPr>
        <p:txBody>
          <a:bodyPr/>
          <a:lstStyle/>
          <a:p>
            <a:r>
              <a:rPr lang="en-US" dirty="0"/>
              <a:t>RQ2 Method and Results </a:t>
            </a:r>
            <a:endParaRPr lang="en-SE" dirty="0"/>
          </a:p>
        </p:txBody>
      </p:sp>
      <p:sp>
        <p:nvSpPr>
          <p:cNvPr id="3" name="Date Placeholder 2">
            <a:extLst>
              <a:ext uri="{FF2B5EF4-FFF2-40B4-BE49-F238E27FC236}">
                <a16:creationId xmlns:a16="http://schemas.microsoft.com/office/drawing/2014/main" id="{A479CB15-BAD9-4EC6-B533-4D83DD625D39}"/>
              </a:ext>
            </a:extLst>
          </p:cNvPr>
          <p:cNvSpPr>
            <a:spLocks noGrp="1"/>
          </p:cNvSpPr>
          <p:nvPr>
            <p:ph type="dt" sz="half" idx="10"/>
          </p:nvPr>
        </p:nvSpPr>
        <p:spPr/>
        <p:txBody>
          <a:bodyPr/>
          <a:lstStyle/>
          <a:p>
            <a:fld id="{F2488B9F-DBCF-8D4E-ACA1-DF441CCFA44C}" type="datetime4">
              <a:rPr lang="en-US" smtClean="0"/>
              <a:t>June 10, 2021</a:t>
            </a:fld>
            <a:endParaRPr lang="sv-SE"/>
          </a:p>
        </p:txBody>
      </p:sp>
      <p:sp>
        <p:nvSpPr>
          <p:cNvPr id="4" name="Slide Number Placeholder 3">
            <a:extLst>
              <a:ext uri="{FF2B5EF4-FFF2-40B4-BE49-F238E27FC236}">
                <a16:creationId xmlns:a16="http://schemas.microsoft.com/office/drawing/2014/main" id="{313DBC3B-9BD0-485A-A704-F7FA594DF032}"/>
              </a:ext>
            </a:extLst>
          </p:cNvPr>
          <p:cNvSpPr>
            <a:spLocks noGrp="1"/>
          </p:cNvSpPr>
          <p:nvPr>
            <p:ph type="sldNum" sz="quarter" idx="12"/>
          </p:nvPr>
        </p:nvSpPr>
        <p:spPr/>
        <p:txBody>
          <a:bodyPr/>
          <a:lstStyle/>
          <a:p>
            <a:fld id="{80A4C9D9-979F-D94A-9054-C3B7EAD37AEB}" type="slidenum">
              <a:rPr lang="sv-SE" smtClean="0"/>
              <a:pPr/>
              <a:t>7</a:t>
            </a:fld>
            <a:endParaRPr lang="sv-SE"/>
          </a:p>
        </p:txBody>
      </p:sp>
      <p:sp>
        <p:nvSpPr>
          <p:cNvPr id="6" name="Text Placeholder 5">
            <a:extLst>
              <a:ext uri="{FF2B5EF4-FFF2-40B4-BE49-F238E27FC236}">
                <a16:creationId xmlns:a16="http://schemas.microsoft.com/office/drawing/2014/main" id="{526A47D5-48D9-480B-B2B2-B396FC3FD0C2}"/>
              </a:ext>
            </a:extLst>
          </p:cNvPr>
          <p:cNvSpPr>
            <a:spLocks noGrp="1"/>
          </p:cNvSpPr>
          <p:nvPr>
            <p:ph type="body" sz="quarter" idx="13"/>
          </p:nvPr>
        </p:nvSpPr>
        <p:spPr>
          <a:xfrm>
            <a:off x="650414" y="1708720"/>
            <a:ext cx="3748212" cy="4066288"/>
          </a:xfrm>
        </p:spPr>
        <p:txBody>
          <a:bodyPr/>
          <a:lstStyle/>
          <a:p>
            <a:r>
              <a:rPr lang="en-US" sz="1600" dirty="0"/>
              <a:t>Difference-in-differences regression with time fixed effects with data as panel data and time as yearly quarters</a:t>
            </a:r>
          </a:p>
          <a:p>
            <a:endParaRPr lang="en-US" sz="1600" dirty="0"/>
          </a:p>
          <a:p>
            <a:r>
              <a:rPr lang="en-US" sz="1600" dirty="0"/>
              <a:t>Two level of analysis: publisher and municipality</a:t>
            </a:r>
          </a:p>
          <a:p>
            <a:endParaRPr lang="en-US" sz="1600" dirty="0"/>
          </a:p>
          <a:p>
            <a:r>
              <a:rPr lang="en-US" sz="1600" dirty="0"/>
              <a:t>3 models, different outcome variable: the number of CIN articles, the number of overall articles, the number of articles about Civic Information and Politics, published within a yearly quarter by each publisher</a:t>
            </a:r>
            <a:endParaRPr lang="en-SE" sz="1600" dirty="0"/>
          </a:p>
        </p:txBody>
      </p:sp>
      <p:pic>
        <p:nvPicPr>
          <p:cNvPr id="8" name="Picture 7" descr="Table&#10;&#10;Description automatically generated">
            <a:extLst>
              <a:ext uri="{FF2B5EF4-FFF2-40B4-BE49-F238E27FC236}">
                <a16:creationId xmlns:a16="http://schemas.microsoft.com/office/drawing/2014/main" id="{EAF59428-B488-40FD-B9A2-367D63CEAB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2697" y="2181201"/>
            <a:ext cx="6777600" cy="3736882"/>
          </a:xfrm>
          <a:prstGeom prst="rect">
            <a:avLst/>
          </a:prstGeom>
        </p:spPr>
      </p:pic>
      <p:sp>
        <p:nvSpPr>
          <p:cNvPr id="5" name="Rectangle 4">
            <a:extLst>
              <a:ext uri="{FF2B5EF4-FFF2-40B4-BE49-F238E27FC236}">
                <a16:creationId xmlns:a16="http://schemas.microsoft.com/office/drawing/2014/main" id="{FB9765E5-70E1-4F13-8815-75AB036A6C99}"/>
              </a:ext>
            </a:extLst>
          </p:cNvPr>
          <p:cNvSpPr/>
          <p:nvPr/>
        </p:nvSpPr>
        <p:spPr>
          <a:xfrm>
            <a:off x="6555136" y="3418610"/>
            <a:ext cx="479509" cy="187035"/>
          </a:xfrm>
          <a:prstGeom prst="rect">
            <a:avLst/>
          </a:prstGeom>
          <a:no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E"/>
          </a:p>
        </p:txBody>
      </p:sp>
      <p:sp>
        <p:nvSpPr>
          <p:cNvPr id="9" name="Rectangle 8">
            <a:extLst>
              <a:ext uri="{FF2B5EF4-FFF2-40B4-BE49-F238E27FC236}">
                <a16:creationId xmlns:a16="http://schemas.microsoft.com/office/drawing/2014/main" id="{3C14B1FD-0AD8-4FB9-A2DF-B74394D6FBB4}"/>
              </a:ext>
            </a:extLst>
          </p:cNvPr>
          <p:cNvSpPr/>
          <p:nvPr/>
        </p:nvSpPr>
        <p:spPr>
          <a:xfrm>
            <a:off x="5939167" y="4981599"/>
            <a:ext cx="1729323" cy="187036"/>
          </a:xfrm>
          <a:prstGeom prst="rect">
            <a:avLst/>
          </a:prstGeom>
          <a:no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E"/>
          </a:p>
        </p:txBody>
      </p:sp>
      <p:sp>
        <p:nvSpPr>
          <p:cNvPr id="10" name="Rectangle 9">
            <a:extLst>
              <a:ext uri="{FF2B5EF4-FFF2-40B4-BE49-F238E27FC236}">
                <a16:creationId xmlns:a16="http://schemas.microsoft.com/office/drawing/2014/main" id="{167C6E58-6377-473C-97DD-214CF80EC65A}"/>
              </a:ext>
            </a:extLst>
          </p:cNvPr>
          <p:cNvSpPr/>
          <p:nvPr/>
        </p:nvSpPr>
        <p:spPr>
          <a:xfrm>
            <a:off x="6544744" y="4586745"/>
            <a:ext cx="479509" cy="187036"/>
          </a:xfrm>
          <a:prstGeom prst="rect">
            <a:avLst/>
          </a:prstGeom>
          <a:no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E"/>
          </a:p>
        </p:txBody>
      </p:sp>
      <p:sp>
        <p:nvSpPr>
          <p:cNvPr id="11" name="Rectangle 10">
            <a:extLst>
              <a:ext uri="{FF2B5EF4-FFF2-40B4-BE49-F238E27FC236}">
                <a16:creationId xmlns:a16="http://schemas.microsoft.com/office/drawing/2014/main" id="{2497B70B-D18B-42A3-B549-BAE2B5383434}"/>
              </a:ext>
            </a:extLst>
          </p:cNvPr>
          <p:cNvSpPr/>
          <p:nvPr/>
        </p:nvSpPr>
        <p:spPr>
          <a:xfrm>
            <a:off x="5939167" y="3813463"/>
            <a:ext cx="1729322" cy="187036"/>
          </a:xfrm>
          <a:prstGeom prst="rect">
            <a:avLst/>
          </a:prstGeom>
          <a:no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E"/>
          </a:p>
        </p:txBody>
      </p:sp>
      <p:sp>
        <p:nvSpPr>
          <p:cNvPr id="7" name="TextBox 6">
            <a:extLst>
              <a:ext uri="{FF2B5EF4-FFF2-40B4-BE49-F238E27FC236}">
                <a16:creationId xmlns:a16="http://schemas.microsoft.com/office/drawing/2014/main" id="{7D71C127-0230-490C-A8A7-55AB18E29967}"/>
              </a:ext>
            </a:extLst>
          </p:cNvPr>
          <p:cNvSpPr txBox="1"/>
          <p:nvPr/>
        </p:nvSpPr>
        <p:spPr>
          <a:xfrm>
            <a:off x="5317882" y="3358238"/>
            <a:ext cx="693229" cy="307777"/>
          </a:xfrm>
          <a:prstGeom prst="rect">
            <a:avLst/>
          </a:prstGeom>
          <a:noFill/>
        </p:spPr>
        <p:txBody>
          <a:bodyPr wrap="square" rtlCol="0">
            <a:spAutoFit/>
          </a:bodyPr>
          <a:lstStyle/>
          <a:p>
            <a:r>
              <a:rPr lang="en-US" sz="1400" dirty="0">
                <a:solidFill>
                  <a:srgbClr val="FF0000"/>
                </a:solidFill>
                <a:latin typeface="Georgia"/>
                <a:cs typeface="Georgia"/>
              </a:rPr>
              <a:t>H1</a:t>
            </a:r>
            <a:endParaRPr lang="en-SE" sz="1400" dirty="0">
              <a:solidFill>
                <a:srgbClr val="FF0000"/>
              </a:solidFill>
              <a:latin typeface="Georgia"/>
              <a:cs typeface="Georgia"/>
            </a:endParaRPr>
          </a:p>
        </p:txBody>
      </p:sp>
      <p:sp>
        <p:nvSpPr>
          <p:cNvPr id="12" name="TextBox 11">
            <a:extLst>
              <a:ext uri="{FF2B5EF4-FFF2-40B4-BE49-F238E27FC236}">
                <a16:creationId xmlns:a16="http://schemas.microsoft.com/office/drawing/2014/main" id="{2AF9BEE9-0DBC-453E-AA1E-D3339D1BD8A1}"/>
              </a:ext>
            </a:extLst>
          </p:cNvPr>
          <p:cNvSpPr txBox="1"/>
          <p:nvPr/>
        </p:nvSpPr>
        <p:spPr>
          <a:xfrm>
            <a:off x="5328028" y="3741864"/>
            <a:ext cx="693229" cy="307777"/>
          </a:xfrm>
          <a:prstGeom prst="rect">
            <a:avLst/>
          </a:prstGeom>
          <a:noFill/>
        </p:spPr>
        <p:txBody>
          <a:bodyPr wrap="square" rtlCol="0">
            <a:spAutoFit/>
          </a:bodyPr>
          <a:lstStyle/>
          <a:p>
            <a:r>
              <a:rPr lang="en-US" sz="1400" dirty="0">
                <a:solidFill>
                  <a:srgbClr val="FF0000"/>
                </a:solidFill>
                <a:latin typeface="Georgia"/>
                <a:cs typeface="Georgia"/>
              </a:rPr>
              <a:t>H2</a:t>
            </a:r>
            <a:endParaRPr lang="en-SE" sz="1400" dirty="0">
              <a:solidFill>
                <a:srgbClr val="FF0000"/>
              </a:solidFill>
              <a:latin typeface="Georgia"/>
              <a:cs typeface="Georgia"/>
            </a:endParaRPr>
          </a:p>
        </p:txBody>
      </p:sp>
      <p:sp>
        <p:nvSpPr>
          <p:cNvPr id="13" name="TextBox 12">
            <a:extLst>
              <a:ext uri="{FF2B5EF4-FFF2-40B4-BE49-F238E27FC236}">
                <a16:creationId xmlns:a16="http://schemas.microsoft.com/office/drawing/2014/main" id="{38C67E68-FD8F-40CC-AD64-C7A96044468A}"/>
              </a:ext>
            </a:extLst>
          </p:cNvPr>
          <p:cNvSpPr txBox="1"/>
          <p:nvPr/>
        </p:nvSpPr>
        <p:spPr>
          <a:xfrm>
            <a:off x="5328028" y="4493226"/>
            <a:ext cx="693229" cy="307777"/>
          </a:xfrm>
          <a:prstGeom prst="rect">
            <a:avLst/>
          </a:prstGeom>
          <a:noFill/>
        </p:spPr>
        <p:txBody>
          <a:bodyPr wrap="square" rtlCol="0">
            <a:spAutoFit/>
          </a:bodyPr>
          <a:lstStyle/>
          <a:p>
            <a:r>
              <a:rPr lang="en-US" sz="1400" dirty="0">
                <a:solidFill>
                  <a:srgbClr val="FF0000"/>
                </a:solidFill>
                <a:latin typeface="Georgia"/>
                <a:cs typeface="Georgia"/>
              </a:rPr>
              <a:t>H1</a:t>
            </a:r>
            <a:endParaRPr lang="en-SE" sz="1400" dirty="0">
              <a:solidFill>
                <a:srgbClr val="FF0000"/>
              </a:solidFill>
              <a:latin typeface="Georgia"/>
              <a:cs typeface="Georgia"/>
            </a:endParaRPr>
          </a:p>
        </p:txBody>
      </p:sp>
      <p:sp>
        <p:nvSpPr>
          <p:cNvPr id="14" name="TextBox 13">
            <a:extLst>
              <a:ext uri="{FF2B5EF4-FFF2-40B4-BE49-F238E27FC236}">
                <a16:creationId xmlns:a16="http://schemas.microsoft.com/office/drawing/2014/main" id="{D18F00CD-CB3B-4460-A9BC-705562D41F1F}"/>
              </a:ext>
            </a:extLst>
          </p:cNvPr>
          <p:cNvSpPr txBox="1"/>
          <p:nvPr/>
        </p:nvSpPr>
        <p:spPr>
          <a:xfrm>
            <a:off x="5317881" y="4860858"/>
            <a:ext cx="693229" cy="307777"/>
          </a:xfrm>
          <a:prstGeom prst="rect">
            <a:avLst/>
          </a:prstGeom>
          <a:noFill/>
        </p:spPr>
        <p:txBody>
          <a:bodyPr wrap="square" rtlCol="0">
            <a:spAutoFit/>
          </a:bodyPr>
          <a:lstStyle/>
          <a:p>
            <a:r>
              <a:rPr lang="en-US" sz="1400" dirty="0">
                <a:solidFill>
                  <a:srgbClr val="FF0000"/>
                </a:solidFill>
                <a:latin typeface="Georgia"/>
                <a:cs typeface="Georgia"/>
              </a:rPr>
              <a:t>H2</a:t>
            </a:r>
            <a:endParaRPr lang="en-SE" sz="1400" dirty="0">
              <a:solidFill>
                <a:srgbClr val="FF0000"/>
              </a:solidFill>
              <a:latin typeface="Georgia"/>
              <a:cs typeface="Georgia"/>
            </a:endParaRPr>
          </a:p>
        </p:txBody>
      </p:sp>
      <p:sp>
        <p:nvSpPr>
          <p:cNvPr id="15" name="Rectangle 14">
            <a:extLst>
              <a:ext uri="{FF2B5EF4-FFF2-40B4-BE49-F238E27FC236}">
                <a16:creationId xmlns:a16="http://schemas.microsoft.com/office/drawing/2014/main" id="{2A229058-A6C8-4474-B094-CCFFB1DE59E1}"/>
              </a:ext>
            </a:extLst>
          </p:cNvPr>
          <p:cNvSpPr/>
          <p:nvPr/>
        </p:nvSpPr>
        <p:spPr>
          <a:xfrm>
            <a:off x="8128692" y="4592027"/>
            <a:ext cx="387988" cy="187036"/>
          </a:xfrm>
          <a:prstGeom prst="rect">
            <a:avLst/>
          </a:prstGeom>
          <a:no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E"/>
          </a:p>
        </p:txBody>
      </p:sp>
    </p:spTree>
    <p:extLst>
      <p:ext uri="{BB962C8B-B14F-4D97-AF65-F5344CB8AC3E}">
        <p14:creationId xmlns:p14="http://schemas.microsoft.com/office/powerpoint/2010/main" val="1218184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BC34B-3A6A-4E10-8D93-9140251C4BEB}"/>
              </a:ext>
            </a:extLst>
          </p:cNvPr>
          <p:cNvSpPr>
            <a:spLocks noGrp="1"/>
          </p:cNvSpPr>
          <p:nvPr>
            <p:ph type="title"/>
          </p:nvPr>
        </p:nvSpPr>
        <p:spPr>
          <a:xfrm>
            <a:off x="1875216" y="771598"/>
            <a:ext cx="10316784" cy="831131"/>
          </a:xfrm>
        </p:spPr>
        <p:txBody>
          <a:bodyPr/>
          <a:lstStyle/>
          <a:p>
            <a:r>
              <a:rPr lang="en-US" dirty="0"/>
              <a:t>Conclusion               Limitations              Extensions</a:t>
            </a:r>
            <a:endParaRPr lang="en-SE" dirty="0"/>
          </a:p>
        </p:txBody>
      </p:sp>
      <p:sp>
        <p:nvSpPr>
          <p:cNvPr id="3" name="Date Placeholder 2">
            <a:extLst>
              <a:ext uri="{FF2B5EF4-FFF2-40B4-BE49-F238E27FC236}">
                <a16:creationId xmlns:a16="http://schemas.microsoft.com/office/drawing/2014/main" id="{A479CB15-BAD9-4EC6-B533-4D83DD625D39}"/>
              </a:ext>
            </a:extLst>
          </p:cNvPr>
          <p:cNvSpPr>
            <a:spLocks noGrp="1"/>
          </p:cNvSpPr>
          <p:nvPr>
            <p:ph type="dt" sz="half" idx="10"/>
          </p:nvPr>
        </p:nvSpPr>
        <p:spPr/>
        <p:txBody>
          <a:bodyPr/>
          <a:lstStyle/>
          <a:p>
            <a:fld id="{F2488B9F-DBCF-8D4E-ACA1-DF441CCFA44C}" type="datetime4">
              <a:rPr lang="en-US" smtClean="0"/>
              <a:t>June 9, 2021</a:t>
            </a:fld>
            <a:endParaRPr lang="sv-SE"/>
          </a:p>
        </p:txBody>
      </p:sp>
      <p:sp>
        <p:nvSpPr>
          <p:cNvPr id="4" name="Slide Number Placeholder 3">
            <a:extLst>
              <a:ext uri="{FF2B5EF4-FFF2-40B4-BE49-F238E27FC236}">
                <a16:creationId xmlns:a16="http://schemas.microsoft.com/office/drawing/2014/main" id="{313DBC3B-9BD0-485A-A704-F7FA594DF032}"/>
              </a:ext>
            </a:extLst>
          </p:cNvPr>
          <p:cNvSpPr>
            <a:spLocks noGrp="1"/>
          </p:cNvSpPr>
          <p:nvPr>
            <p:ph type="sldNum" sz="quarter" idx="12"/>
          </p:nvPr>
        </p:nvSpPr>
        <p:spPr/>
        <p:txBody>
          <a:bodyPr/>
          <a:lstStyle/>
          <a:p>
            <a:fld id="{80A4C9D9-979F-D94A-9054-C3B7EAD37AEB}" type="slidenum">
              <a:rPr lang="sv-SE" smtClean="0"/>
              <a:pPr/>
              <a:t>8</a:t>
            </a:fld>
            <a:endParaRPr lang="sv-SE"/>
          </a:p>
        </p:txBody>
      </p:sp>
      <p:sp>
        <p:nvSpPr>
          <p:cNvPr id="6" name="Text Placeholder 5">
            <a:extLst>
              <a:ext uri="{FF2B5EF4-FFF2-40B4-BE49-F238E27FC236}">
                <a16:creationId xmlns:a16="http://schemas.microsoft.com/office/drawing/2014/main" id="{526A47D5-48D9-480B-B2B2-B396FC3FD0C2}"/>
              </a:ext>
            </a:extLst>
          </p:cNvPr>
          <p:cNvSpPr>
            <a:spLocks noGrp="1"/>
          </p:cNvSpPr>
          <p:nvPr>
            <p:ph type="body" sz="quarter" idx="13"/>
          </p:nvPr>
        </p:nvSpPr>
        <p:spPr>
          <a:xfrm>
            <a:off x="1549768" y="1874531"/>
            <a:ext cx="3330110" cy="4066288"/>
          </a:xfrm>
        </p:spPr>
        <p:txBody>
          <a:bodyPr/>
          <a:lstStyle/>
          <a:p>
            <a:r>
              <a:rPr lang="en-US" sz="1600" dirty="0"/>
              <a:t>Despite not being locally present, newspapers covering blank spots produce mostly news that fulfill citizens’ CINs</a:t>
            </a:r>
          </a:p>
          <a:p>
            <a:endParaRPr lang="en-US" sz="1600" dirty="0"/>
          </a:p>
          <a:p>
            <a:endParaRPr lang="en-US" sz="1600" dirty="0"/>
          </a:p>
          <a:p>
            <a:endParaRPr lang="en-US" sz="1600" dirty="0"/>
          </a:p>
          <a:p>
            <a:r>
              <a:rPr lang="en-US" sz="1600" dirty="0"/>
              <a:t>Results somewhat reflect what we know from the survey (Tenor, 2020)</a:t>
            </a:r>
          </a:p>
          <a:p>
            <a:r>
              <a:rPr lang="en-US" sz="1600" dirty="0"/>
              <a:t>Publisher level no effect, yet an effect at the municipality level: a crowding out effect?</a:t>
            </a:r>
          </a:p>
          <a:p>
            <a:endParaRPr lang="en-SE" sz="1600" dirty="0"/>
          </a:p>
        </p:txBody>
      </p:sp>
      <p:sp>
        <p:nvSpPr>
          <p:cNvPr id="9" name="Text Placeholder 5">
            <a:extLst>
              <a:ext uri="{FF2B5EF4-FFF2-40B4-BE49-F238E27FC236}">
                <a16:creationId xmlns:a16="http://schemas.microsoft.com/office/drawing/2014/main" id="{0971AA4E-81B1-49C0-862C-F623B374B62D}"/>
              </a:ext>
            </a:extLst>
          </p:cNvPr>
          <p:cNvSpPr txBox="1">
            <a:spLocks/>
          </p:cNvSpPr>
          <p:nvPr/>
        </p:nvSpPr>
        <p:spPr>
          <a:xfrm>
            <a:off x="5206258" y="1874531"/>
            <a:ext cx="3173507" cy="4066288"/>
          </a:xfrm>
          <a:prstGeom prst="rect">
            <a:avLst/>
          </a:prstGeom>
        </p:spPr>
        <p:txBody>
          <a:bodyPr vert="horz"/>
          <a:lstStyle>
            <a:lvl1pPr marL="342900" indent="-342900" algn="l" defTabSz="457200" rtl="0" eaLnBrk="1" latinLnBrk="0" hangingPunct="1">
              <a:spcBef>
                <a:spcPts val="900"/>
              </a:spcBef>
              <a:buFont typeface="Arial"/>
              <a:buChar char="•"/>
              <a:defRPr sz="2400" b="0" i="0" kern="1200">
                <a:solidFill>
                  <a:schemeClr val="tx1"/>
                </a:solidFill>
                <a:latin typeface="Georgia"/>
                <a:ea typeface="+mn-ea"/>
                <a:cs typeface="Georgia"/>
              </a:defRPr>
            </a:lvl1pPr>
            <a:lvl2pPr marL="742950" indent="-285750" algn="l" defTabSz="457200" rtl="0" eaLnBrk="1" latinLnBrk="0" hangingPunct="1">
              <a:spcBef>
                <a:spcPts val="900"/>
              </a:spcBef>
              <a:buFont typeface="Arial"/>
              <a:buChar char="–"/>
              <a:defRPr sz="2400" b="0" i="0" kern="1200">
                <a:solidFill>
                  <a:schemeClr val="tx1"/>
                </a:solidFill>
                <a:latin typeface="Georgia"/>
                <a:ea typeface="+mn-ea"/>
                <a:cs typeface="Georgia"/>
              </a:defRPr>
            </a:lvl2pPr>
            <a:lvl3pPr marL="1143000" indent="-228600" algn="l" defTabSz="457200" rtl="0" eaLnBrk="1" latinLnBrk="0" hangingPunct="1">
              <a:spcBef>
                <a:spcPts val="900"/>
              </a:spcBef>
              <a:buFont typeface="Arial"/>
              <a:buChar char="•"/>
              <a:defRPr sz="2400" b="0" i="0" kern="1200">
                <a:solidFill>
                  <a:schemeClr val="tx1"/>
                </a:solidFill>
                <a:latin typeface="Georgia"/>
                <a:ea typeface="+mn-ea"/>
                <a:cs typeface="Georgia"/>
              </a:defRPr>
            </a:lvl3pPr>
            <a:lvl4pPr marL="1600200" indent="-228600" algn="l" defTabSz="457200" rtl="0" eaLnBrk="1" latinLnBrk="0" hangingPunct="1">
              <a:spcBef>
                <a:spcPts val="900"/>
              </a:spcBef>
              <a:buFont typeface="Arial"/>
              <a:buChar char="–"/>
              <a:defRPr sz="2400" b="0" i="0" kern="1200">
                <a:solidFill>
                  <a:schemeClr val="tx1"/>
                </a:solidFill>
                <a:latin typeface="Georgia"/>
                <a:ea typeface="+mn-ea"/>
                <a:cs typeface="Georgia"/>
              </a:defRPr>
            </a:lvl4pPr>
            <a:lvl5pPr marL="2057400" indent="-228600" algn="l" defTabSz="457200" rtl="0" eaLnBrk="1" latinLnBrk="0" hangingPunct="1">
              <a:spcBef>
                <a:spcPts val="900"/>
              </a:spcBef>
              <a:buFont typeface="Arial"/>
              <a:buChar char="»"/>
              <a:defRPr sz="2400" b="0" i="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a:t>Results dependent on my choices as the sole hand-coder, the amount of annotated data, and the classification algorithm</a:t>
            </a:r>
          </a:p>
          <a:p>
            <a:endParaRPr lang="en-US" sz="1600" dirty="0"/>
          </a:p>
          <a:p>
            <a:endParaRPr lang="en-US" sz="1600" dirty="0"/>
          </a:p>
          <a:p>
            <a:r>
              <a:rPr lang="en-US" sz="1600" dirty="0"/>
              <a:t>Small sample sizes, not many publishers within these municipalities were funded</a:t>
            </a:r>
          </a:p>
          <a:p>
            <a:r>
              <a:rPr lang="en-US" sz="1600" dirty="0"/>
              <a:t>Too early to see changes?</a:t>
            </a:r>
          </a:p>
          <a:p>
            <a:r>
              <a:rPr lang="en-US" sz="1600" dirty="0"/>
              <a:t>No changes does not mean no beneficial usage of funds</a:t>
            </a:r>
          </a:p>
          <a:p>
            <a:endParaRPr lang="en-SE" sz="1600" dirty="0"/>
          </a:p>
        </p:txBody>
      </p:sp>
      <p:sp>
        <p:nvSpPr>
          <p:cNvPr id="10" name="Text Placeholder 5">
            <a:extLst>
              <a:ext uri="{FF2B5EF4-FFF2-40B4-BE49-F238E27FC236}">
                <a16:creationId xmlns:a16="http://schemas.microsoft.com/office/drawing/2014/main" id="{846EE2C9-DEB1-40D3-A52F-A8DB9717BB23}"/>
              </a:ext>
            </a:extLst>
          </p:cNvPr>
          <p:cNvSpPr txBox="1">
            <a:spLocks/>
          </p:cNvSpPr>
          <p:nvPr/>
        </p:nvSpPr>
        <p:spPr>
          <a:xfrm>
            <a:off x="8700237" y="1749298"/>
            <a:ext cx="3173506" cy="4066288"/>
          </a:xfrm>
          <a:prstGeom prst="rect">
            <a:avLst/>
          </a:prstGeom>
        </p:spPr>
        <p:txBody>
          <a:bodyPr vert="horz"/>
          <a:lstStyle>
            <a:lvl1pPr marL="342900" indent="-342900" algn="l" defTabSz="457200" rtl="0" eaLnBrk="1" latinLnBrk="0" hangingPunct="1">
              <a:spcBef>
                <a:spcPts val="900"/>
              </a:spcBef>
              <a:buFont typeface="Arial"/>
              <a:buChar char="•"/>
              <a:defRPr sz="2400" b="0" i="0" kern="1200">
                <a:solidFill>
                  <a:schemeClr val="tx1"/>
                </a:solidFill>
                <a:latin typeface="Georgia"/>
                <a:ea typeface="+mn-ea"/>
                <a:cs typeface="Georgia"/>
              </a:defRPr>
            </a:lvl1pPr>
            <a:lvl2pPr marL="742950" indent="-285750" algn="l" defTabSz="457200" rtl="0" eaLnBrk="1" latinLnBrk="0" hangingPunct="1">
              <a:spcBef>
                <a:spcPts val="900"/>
              </a:spcBef>
              <a:buFont typeface="Arial"/>
              <a:buChar char="–"/>
              <a:defRPr sz="2400" b="0" i="0" kern="1200">
                <a:solidFill>
                  <a:schemeClr val="tx1"/>
                </a:solidFill>
                <a:latin typeface="Georgia"/>
                <a:ea typeface="+mn-ea"/>
                <a:cs typeface="Georgia"/>
              </a:defRPr>
            </a:lvl2pPr>
            <a:lvl3pPr marL="1143000" indent="-228600" algn="l" defTabSz="457200" rtl="0" eaLnBrk="1" latinLnBrk="0" hangingPunct="1">
              <a:spcBef>
                <a:spcPts val="900"/>
              </a:spcBef>
              <a:buFont typeface="Arial"/>
              <a:buChar char="•"/>
              <a:defRPr sz="2400" b="0" i="0" kern="1200">
                <a:solidFill>
                  <a:schemeClr val="tx1"/>
                </a:solidFill>
                <a:latin typeface="Georgia"/>
                <a:ea typeface="+mn-ea"/>
                <a:cs typeface="Georgia"/>
              </a:defRPr>
            </a:lvl3pPr>
            <a:lvl4pPr marL="1600200" indent="-228600" algn="l" defTabSz="457200" rtl="0" eaLnBrk="1" latinLnBrk="0" hangingPunct="1">
              <a:spcBef>
                <a:spcPts val="900"/>
              </a:spcBef>
              <a:buFont typeface="Arial"/>
              <a:buChar char="–"/>
              <a:defRPr sz="2400" b="0" i="0" kern="1200">
                <a:solidFill>
                  <a:schemeClr val="tx1"/>
                </a:solidFill>
                <a:latin typeface="Georgia"/>
                <a:ea typeface="+mn-ea"/>
                <a:cs typeface="Georgia"/>
              </a:defRPr>
            </a:lvl4pPr>
            <a:lvl5pPr marL="2057400" indent="-228600" algn="l" defTabSz="457200" rtl="0" eaLnBrk="1" latinLnBrk="0" hangingPunct="1">
              <a:spcBef>
                <a:spcPts val="900"/>
              </a:spcBef>
              <a:buFont typeface="Arial"/>
              <a:buChar char="»"/>
              <a:defRPr sz="2400" b="0" i="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a:t>Test differences in CINs between blank spots and non-blank spots</a:t>
            </a:r>
          </a:p>
          <a:p>
            <a:r>
              <a:rPr lang="en-US" sz="1600" dirty="0"/>
              <a:t>Compare CINs provision across mediums (e.g. radio, TV, and citizen journalism)</a:t>
            </a:r>
          </a:p>
          <a:p>
            <a:endParaRPr lang="en-US" sz="1600" dirty="0"/>
          </a:p>
          <a:p>
            <a:endParaRPr lang="en-US" sz="1600" dirty="0"/>
          </a:p>
          <a:p>
            <a:r>
              <a:rPr lang="en-US" sz="1600" dirty="0"/>
              <a:t>Incorporate more data</a:t>
            </a:r>
          </a:p>
          <a:p>
            <a:r>
              <a:rPr lang="en-US" sz="1600" dirty="0"/>
              <a:t>Test further the idea of a crowding out effect </a:t>
            </a:r>
          </a:p>
          <a:p>
            <a:r>
              <a:rPr lang="en-US" sz="1600" dirty="0"/>
              <a:t>Change the analytical setup</a:t>
            </a:r>
          </a:p>
          <a:p>
            <a:endParaRPr lang="en-SE" sz="1600" dirty="0"/>
          </a:p>
        </p:txBody>
      </p:sp>
      <p:cxnSp>
        <p:nvCxnSpPr>
          <p:cNvPr id="11" name="Straight Connector 10">
            <a:extLst>
              <a:ext uri="{FF2B5EF4-FFF2-40B4-BE49-F238E27FC236}">
                <a16:creationId xmlns:a16="http://schemas.microsoft.com/office/drawing/2014/main" id="{F2AF88C5-B6F7-4F1D-A735-7FC4A030D679}"/>
              </a:ext>
            </a:extLst>
          </p:cNvPr>
          <p:cNvCxnSpPr/>
          <p:nvPr/>
        </p:nvCxnSpPr>
        <p:spPr>
          <a:xfrm>
            <a:off x="359220" y="3654083"/>
            <a:ext cx="11295529" cy="0"/>
          </a:xfrm>
          <a:prstGeom prst="line">
            <a:avLst/>
          </a:prstGeom>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E269BADB-A327-4DCE-8C33-81B6ED4191B8}"/>
              </a:ext>
            </a:extLst>
          </p:cNvPr>
          <p:cNvSpPr txBox="1"/>
          <p:nvPr/>
        </p:nvSpPr>
        <p:spPr>
          <a:xfrm>
            <a:off x="264106" y="2168716"/>
            <a:ext cx="1122472" cy="461665"/>
          </a:xfrm>
          <a:prstGeom prst="rect">
            <a:avLst/>
          </a:prstGeom>
          <a:noFill/>
        </p:spPr>
        <p:txBody>
          <a:bodyPr wrap="square" rtlCol="0">
            <a:spAutoFit/>
          </a:bodyPr>
          <a:lstStyle/>
          <a:p>
            <a:r>
              <a:rPr lang="en-US" sz="2400" b="1" dirty="0">
                <a:cs typeface="Georgia"/>
              </a:rPr>
              <a:t>RQ1</a:t>
            </a:r>
            <a:endParaRPr lang="en-SE" sz="2400" b="1" dirty="0">
              <a:cs typeface="Georgia"/>
            </a:endParaRPr>
          </a:p>
        </p:txBody>
      </p:sp>
      <p:sp>
        <p:nvSpPr>
          <p:cNvPr id="13" name="TextBox 12">
            <a:extLst>
              <a:ext uri="{FF2B5EF4-FFF2-40B4-BE49-F238E27FC236}">
                <a16:creationId xmlns:a16="http://schemas.microsoft.com/office/drawing/2014/main" id="{B4B0C734-E7D9-456C-9C17-28D159AB3330}"/>
              </a:ext>
            </a:extLst>
          </p:cNvPr>
          <p:cNvSpPr txBox="1"/>
          <p:nvPr/>
        </p:nvSpPr>
        <p:spPr>
          <a:xfrm>
            <a:off x="264106" y="4408239"/>
            <a:ext cx="1122472" cy="461665"/>
          </a:xfrm>
          <a:prstGeom prst="rect">
            <a:avLst/>
          </a:prstGeom>
          <a:noFill/>
        </p:spPr>
        <p:txBody>
          <a:bodyPr wrap="square" rtlCol="0">
            <a:spAutoFit/>
          </a:bodyPr>
          <a:lstStyle/>
          <a:p>
            <a:r>
              <a:rPr lang="en-US" sz="2400" b="1" dirty="0">
                <a:cs typeface="Georgia"/>
              </a:rPr>
              <a:t>RQ2</a:t>
            </a:r>
            <a:endParaRPr lang="en-SE" sz="2400" b="1" dirty="0">
              <a:cs typeface="Georgia"/>
            </a:endParaRPr>
          </a:p>
        </p:txBody>
      </p:sp>
    </p:spTree>
    <p:extLst>
      <p:ext uri="{BB962C8B-B14F-4D97-AF65-F5344CB8AC3E}">
        <p14:creationId xmlns:p14="http://schemas.microsoft.com/office/powerpoint/2010/main" val="1699902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52178-393F-A04F-9C15-A61F917A5F13}"/>
              </a:ext>
            </a:extLst>
          </p:cNvPr>
          <p:cNvSpPr>
            <a:spLocks noGrp="1"/>
          </p:cNvSpPr>
          <p:nvPr>
            <p:ph type="ctrTitle"/>
          </p:nvPr>
        </p:nvSpPr>
        <p:spPr>
          <a:xfrm>
            <a:off x="4796117" y="2837265"/>
            <a:ext cx="2599765" cy="656697"/>
          </a:xfrm>
        </p:spPr>
        <p:txBody>
          <a:bodyPr>
            <a:noAutofit/>
          </a:bodyPr>
          <a:lstStyle/>
          <a:p>
            <a:r>
              <a:rPr lang="en-US" sz="4000" dirty="0"/>
              <a:t>Thank you</a:t>
            </a:r>
          </a:p>
        </p:txBody>
      </p:sp>
    </p:spTree>
    <p:extLst>
      <p:ext uri="{BB962C8B-B14F-4D97-AF65-F5344CB8AC3E}">
        <p14:creationId xmlns:p14="http://schemas.microsoft.com/office/powerpoint/2010/main" val="231406520"/>
      </p:ext>
    </p:extLst>
  </p:cSld>
  <p:clrMapOvr>
    <a:masterClrMapping/>
  </p:clrMapOvr>
</p:sld>
</file>

<file path=ppt/theme/theme1.xml><?xml version="1.0" encoding="utf-8"?>
<a:theme xmlns:a="http://schemas.openxmlformats.org/drawingml/2006/main" name="Office-tema">
  <a:themeElements>
    <a:clrScheme name="LIU Färger 3">
      <a:dk1>
        <a:sysClr val="windowText" lastClr="000000"/>
      </a:dk1>
      <a:lt1>
        <a:sysClr val="window" lastClr="FFFFFF"/>
      </a:lt1>
      <a:dk2>
        <a:srgbClr val="646464"/>
      </a:dk2>
      <a:lt2>
        <a:srgbClr val="C8C8C8"/>
      </a:lt2>
      <a:accent1>
        <a:srgbClr val="1BC8A6"/>
      </a:accent1>
      <a:accent2>
        <a:srgbClr val="43D9C0"/>
      </a:accent2>
      <a:accent3>
        <a:srgbClr val="70E4D2"/>
      </a:accent3>
      <a:accent4>
        <a:srgbClr val="A5F0E4"/>
      </a:accent4>
      <a:accent5>
        <a:srgbClr val="C3F3EC"/>
      </a:accent5>
      <a:accent6>
        <a:srgbClr val="1EBCC8"/>
      </a:accent6>
      <a:hlink>
        <a:srgbClr val="14A3E1"/>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B9E7"/>
        </a:solidFill>
        <a:ln>
          <a:noFill/>
        </a:ln>
      </a:spPr>
      <a:bodyPr rtlCol="0" anchor="ctr"/>
      <a:lstStyle>
        <a:defPPr algn="ctr">
          <a:defRPr/>
        </a:defPPr>
      </a:lstStyle>
      <a:style>
        <a:lnRef idx="2">
          <a:schemeClr val="dk1">
            <a:shade val="50000"/>
          </a:schemeClr>
        </a:lnRef>
        <a:fillRef idx="1">
          <a:schemeClr val="dk1"/>
        </a:fillRef>
        <a:effectRef idx="0">
          <a:schemeClr val="dk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2400" dirty="0">
            <a:latin typeface="Georgia"/>
            <a:cs typeface="Georgia"/>
          </a:defRPr>
        </a:defPPr>
      </a:lstStyle>
    </a:txDef>
  </a:objectDefaults>
  <a:extraClrSchemeLst/>
  <a:extLst>
    <a:ext uri="{05A4C25C-085E-4340-85A3-A5531E510DB2}">
      <thm15:themeFamily xmlns:thm15="http://schemas.microsoft.com/office/thememl/2012/main" name="course introduction  -  Read-Only" id="{8FF6A042-1925-AA4E-BE95-6D246221E5E2}" vid="{BB8432B6-D263-0840-A6A3-5B98771730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6041</TotalTime>
  <Words>823</Words>
  <Application>Microsoft Office PowerPoint</Application>
  <PresentationFormat>Widescreen</PresentationFormat>
  <Paragraphs>106</Paragraphs>
  <Slides>9</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Georgia</vt:lpstr>
      <vt:lpstr>Office-tema</vt:lpstr>
      <vt:lpstr>Blank Spots, Critical Information Needs and Local Journalism Funding</vt:lpstr>
      <vt:lpstr>Two research focuses:  1. Import the Critical Information Needs framework to Sweden </vt:lpstr>
      <vt:lpstr>Two research focuses:  2. Measure the effect of state subsidies for local journalism on local journalistic production </vt:lpstr>
      <vt:lpstr>Pre-data collection steps and overview  </vt:lpstr>
      <vt:lpstr>Data</vt:lpstr>
      <vt:lpstr>RQ1 Method and Results</vt:lpstr>
      <vt:lpstr>RQ2 Method and Results </vt:lpstr>
      <vt:lpstr>Conclusion               Limitations              Extensions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Hunter-Gatherer Social Networks and Reproductive Success</dc:title>
  <dc:creator>Isabel Pereira</dc:creator>
  <cp:lastModifiedBy>Simona Bisiani</cp:lastModifiedBy>
  <cp:revision>2</cp:revision>
  <dcterms:created xsi:type="dcterms:W3CDTF">2020-01-28T10:08:14Z</dcterms:created>
  <dcterms:modified xsi:type="dcterms:W3CDTF">2021-06-11T08:51:50Z</dcterms:modified>
</cp:coreProperties>
</file>