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0700" y="-997575"/>
            <a:ext cx="4811100" cy="55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Char char="•"/>
            </a:pPr>
            <a:r>
              <a:rPr lang="en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Crime Predicting in South Carolina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Using the crime dataset to train a model in predicting future crime in the state of South Carolina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Status: 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Parsing the dataset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Comment: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Challenges faced -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Need help -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24000" y="717050"/>
            <a:ext cx="37200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Case – </a:t>
            </a:r>
            <a:endParaRPr i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 – “City of Columbia”,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 -  “crime rate on the rise”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Assumptions – None.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