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7"/>
  </p:notesMasterIdLst>
  <p:sldIdLst>
    <p:sldId id="262" r:id="rId2"/>
    <p:sldId id="291" r:id="rId3"/>
    <p:sldId id="281" r:id="rId4"/>
    <p:sldId id="285" r:id="rId5"/>
    <p:sldId id="290" r:id="rId6"/>
  </p:sldIdLst>
  <p:sldSz cx="9144000" cy="5143500" type="screen16x9"/>
  <p:notesSz cx="6858000" cy="9144000"/>
  <p:embeddedFontLst>
    <p:embeddedFont>
      <p:font typeface="Bebas Neue" panose="020B0604020202020204" charset="-18"/>
      <p:regular r:id="rId8"/>
    </p:embeddedFont>
    <p:embeddedFont>
      <p:font typeface="Open Sans" panose="020B0604020202020204" charset="0"/>
      <p:regular r:id="rId9"/>
      <p:bold r:id="rId10"/>
      <p:italic r:id="rId11"/>
      <p:boldItalic r:id="rId12"/>
    </p:embeddedFont>
    <p:embeddedFont>
      <p:font typeface="Orbitron"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31C58E-36A4-48BE-B06B-1DCBE3AC0669}">
  <a:tblStyle styleId="{BD31C58E-36A4-48BE-B06B-1DCBE3AC06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13ae00dae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13ae00da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13ae00dae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13ae00da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83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7"/>
        <p:cNvGrpSpPr/>
        <p:nvPr/>
      </p:nvGrpSpPr>
      <p:grpSpPr>
        <a:xfrm>
          <a:off x="0" y="0"/>
          <a:ext cx="0" cy="0"/>
          <a:chOff x="0" y="0"/>
          <a:chExt cx="0" cy="0"/>
        </a:xfrm>
      </p:grpSpPr>
      <p:sp>
        <p:nvSpPr>
          <p:cNvPr id="5448" name="Google Shape;5448;g113ae00dae4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9" name="Google Shape;5449;g113ae00dae4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2"/>
        <p:cNvGrpSpPr/>
        <p:nvPr/>
      </p:nvGrpSpPr>
      <p:grpSpPr>
        <a:xfrm>
          <a:off x="0" y="0"/>
          <a:ext cx="0" cy="0"/>
          <a:chOff x="0" y="0"/>
          <a:chExt cx="0" cy="0"/>
        </a:xfrm>
      </p:grpSpPr>
      <p:sp>
        <p:nvSpPr>
          <p:cNvPr id="6653" name="Google Shape;6653;g113ae00dae4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4" name="Google Shape;6654;g113ae00dae4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6"/>
        <p:cNvGrpSpPr/>
        <p:nvPr/>
      </p:nvGrpSpPr>
      <p:grpSpPr>
        <a:xfrm>
          <a:off x="0" y="0"/>
          <a:ext cx="0" cy="0"/>
          <a:chOff x="0" y="0"/>
          <a:chExt cx="0" cy="0"/>
        </a:xfrm>
      </p:grpSpPr>
      <p:sp>
        <p:nvSpPr>
          <p:cNvPr id="8307" name="Google Shape;8307;g113ae00dae4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8" name="Google Shape;8308;g113ae00dae4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176400" y="174050"/>
            <a:ext cx="8791200" cy="4805400"/>
          </a:xfrm>
          <a:prstGeom prst="roundRect">
            <a:avLst>
              <a:gd name="adj" fmla="val 5813"/>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0" y="0"/>
            <a:ext cx="9144003" cy="5143501"/>
            <a:chOff x="0" y="0"/>
            <a:chExt cx="9144003" cy="5143501"/>
          </a:xfrm>
        </p:grpSpPr>
        <p:pic>
          <p:nvPicPr>
            <p:cNvPr id="43" name="Google Shape;43;p6"/>
            <p:cNvPicPr preferRelativeResize="0"/>
            <p:nvPr/>
          </p:nvPicPr>
          <p:blipFill>
            <a:blip r:embed="rId2">
              <a:alphaModFix/>
            </a:blip>
            <a:stretch>
              <a:fillRect/>
            </a:stretch>
          </p:blipFill>
          <p:spPr>
            <a:xfrm>
              <a:off x="2859" y="1"/>
              <a:ext cx="9138285" cy="5143500"/>
            </a:xfrm>
            <a:prstGeom prst="rect">
              <a:avLst/>
            </a:prstGeom>
            <a:noFill/>
            <a:ln>
              <a:noFill/>
            </a:ln>
          </p:spPr>
        </p:pic>
        <p:pic>
          <p:nvPicPr>
            <p:cNvPr id="44" name="Google Shape;44;p6"/>
            <p:cNvPicPr preferRelativeResize="0"/>
            <p:nvPr/>
          </p:nvPicPr>
          <p:blipFill>
            <a:blip r:embed="rId3">
              <a:alphaModFix amt="79000"/>
            </a:blip>
            <a:stretch>
              <a:fillRect/>
            </a:stretch>
          </p:blipFill>
          <p:spPr>
            <a:xfrm>
              <a:off x="0" y="0"/>
              <a:ext cx="9144003" cy="5143501"/>
            </a:xfrm>
            <a:prstGeom prst="rect">
              <a:avLst/>
            </a:prstGeom>
            <a:noFill/>
            <a:ln>
              <a:noFill/>
            </a:ln>
          </p:spPr>
        </p:pic>
      </p:grpSp>
      <p:sp>
        <p:nvSpPr>
          <p:cNvPr id="45" name="Google Shape;45;p6"/>
          <p:cNvSpPr txBox="1">
            <a:spLocks noGrp="1"/>
          </p:cNvSpPr>
          <p:nvPr>
            <p:ph type="title"/>
          </p:nvPr>
        </p:nvSpPr>
        <p:spPr>
          <a:xfrm>
            <a:off x="713225" y="5212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8"/>
        <p:cNvGrpSpPr/>
        <p:nvPr/>
      </p:nvGrpSpPr>
      <p:grpSpPr>
        <a:xfrm>
          <a:off x="0" y="0"/>
          <a:ext cx="0" cy="0"/>
          <a:chOff x="0" y="0"/>
          <a:chExt cx="0" cy="0"/>
        </a:xfrm>
      </p:grpSpPr>
      <p:sp>
        <p:nvSpPr>
          <p:cNvPr id="99" name="Google Shape;99;p15"/>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5"/>
          <p:cNvPicPr preferRelativeResize="0"/>
          <p:nvPr/>
        </p:nvPicPr>
        <p:blipFill>
          <a:blip r:embed="rId2">
            <a:alphaModFix amt="20000"/>
          </a:blip>
          <a:stretch>
            <a:fillRect/>
          </a:stretch>
        </p:blipFill>
        <p:spPr>
          <a:xfrm>
            <a:off x="0" y="0"/>
            <a:ext cx="9144003" cy="5143501"/>
          </a:xfrm>
          <a:prstGeom prst="rect">
            <a:avLst/>
          </a:prstGeom>
          <a:noFill/>
          <a:ln>
            <a:noFill/>
          </a:ln>
        </p:spPr>
      </p:pic>
      <p:sp>
        <p:nvSpPr>
          <p:cNvPr id="101" name="Google Shape;101;p15"/>
          <p:cNvSpPr txBox="1">
            <a:spLocks noGrp="1"/>
          </p:cNvSpPr>
          <p:nvPr>
            <p:ph type="title"/>
          </p:nvPr>
        </p:nvSpPr>
        <p:spPr>
          <a:xfrm>
            <a:off x="4362425" y="1546350"/>
            <a:ext cx="3273000" cy="51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02" name="Google Shape;102;p15"/>
          <p:cNvSpPr txBox="1">
            <a:spLocks noGrp="1"/>
          </p:cNvSpPr>
          <p:nvPr>
            <p:ph type="subTitle" idx="1"/>
          </p:nvPr>
        </p:nvSpPr>
        <p:spPr>
          <a:xfrm>
            <a:off x="4362425" y="2065950"/>
            <a:ext cx="3273000" cy="153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88"/>
        <p:cNvGrpSpPr/>
        <p:nvPr/>
      </p:nvGrpSpPr>
      <p:grpSpPr>
        <a:xfrm>
          <a:off x="0" y="0"/>
          <a:ext cx="0" cy="0"/>
          <a:chOff x="0" y="0"/>
          <a:chExt cx="0" cy="0"/>
        </a:xfrm>
      </p:grpSpPr>
      <p:sp>
        <p:nvSpPr>
          <p:cNvPr id="189" name="Google Shape;189;p27"/>
          <p:cNvSpPr/>
          <p:nvPr/>
        </p:nvSpPr>
        <p:spPr>
          <a:xfrm>
            <a:off x="176400" y="174050"/>
            <a:ext cx="8791200" cy="4805400"/>
          </a:xfrm>
          <a:prstGeom prst="roundRect">
            <a:avLst>
              <a:gd name="adj" fmla="val 5813"/>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27"/>
          <p:cNvGrpSpPr/>
          <p:nvPr/>
        </p:nvGrpSpPr>
        <p:grpSpPr>
          <a:xfrm>
            <a:off x="0" y="0"/>
            <a:ext cx="9144003" cy="5143501"/>
            <a:chOff x="0" y="0"/>
            <a:chExt cx="9144003" cy="5143501"/>
          </a:xfrm>
        </p:grpSpPr>
        <p:pic>
          <p:nvPicPr>
            <p:cNvPr id="191" name="Google Shape;191;p27"/>
            <p:cNvPicPr preferRelativeResize="0"/>
            <p:nvPr/>
          </p:nvPicPr>
          <p:blipFill>
            <a:blip r:embed="rId2">
              <a:alphaModFix/>
            </a:blip>
            <a:stretch>
              <a:fillRect/>
            </a:stretch>
          </p:blipFill>
          <p:spPr>
            <a:xfrm>
              <a:off x="2859" y="1"/>
              <a:ext cx="9138285" cy="5143500"/>
            </a:xfrm>
            <a:prstGeom prst="rect">
              <a:avLst/>
            </a:prstGeom>
            <a:noFill/>
            <a:ln>
              <a:noFill/>
            </a:ln>
          </p:spPr>
        </p:pic>
        <p:pic>
          <p:nvPicPr>
            <p:cNvPr id="192" name="Google Shape;192;p27"/>
            <p:cNvPicPr preferRelativeResize="0"/>
            <p:nvPr/>
          </p:nvPicPr>
          <p:blipFill>
            <a:blip r:embed="rId3">
              <a:alphaModFix amt="79000"/>
            </a:blip>
            <a:stretch>
              <a:fillRect/>
            </a:stretch>
          </p:blipFill>
          <p:spPr>
            <a:xfrm>
              <a:off x="0" y="0"/>
              <a:ext cx="9144003" cy="5143501"/>
            </a:xfrm>
            <a:prstGeom prst="rect">
              <a:avLst/>
            </a:prstGeom>
            <a:noFill/>
            <a:ln>
              <a:noFill/>
            </a:ln>
          </p:spPr>
        </p:pic>
      </p:grpSp>
      <p:sp>
        <p:nvSpPr>
          <p:cNvPr id="193" name="Google Shape;193;p27"/>
          <p:cNvSpPr txBox="1">
            <a:spLocks noGrp="1"/>
          </p:cNvSpPr>
          <p:nvPr>
            <p:ph type="title"/>
          </p:nvPr>
        </p:nvSpPr>
        <p:spPr>
          <a:xfrm>
            <a:off x="1391127" y="2231876"/>
            <a:ext cx="26733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94" name="Google Shape;194;p27"/>
          <p:cNvSpPr txBox="1">
            <a:spLocks noGrp="1"/>
          </p:cNvSpPr>
          <p:nvPr>
            <p:ph type="subTitle" idx="1"/>
          </p:nvPr>
        </p:nvSpPr>
        <p:spPr>
          <a:xfrm>
            <a:off x="1391127" y="1440550"/>
            <a:ext cx="2673300" cy="7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5" name="Google Shape;195;p27"/>
          <p:cNvSpPr txBox="1">
            <a:spLocks noGrp="1"/>
          </p:cNvSpPr>
          <p:nvPr>
            <p:ph type="title" idx="2"/>
          </p:nvPr>
        </p:nvSpPr>
        <p:spPr>
          <a:xfrm>
            <a:off x="5079575" y="2231876"/>
            <a:ext cx="26733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96" name="Google Shape;196;p27"/>
          <p:cNvSpPr txBox="1">
            <a:spLocks noGrp="1"/>
          </p:cNvSpPr>
          <p:nvPr>
            <p:ph type="subTitle" idx="3"/>
          </p:nvPr>
        </p:nvSpPr>
        <p:spPr>
          <a:xfrm>
            <a:off x="5079575" y="1440550"/>
            <a:ext cx="2673300" cy="7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7" name="Google Shape;197;p27"/>
          <p:cNvSpPr txBox="1">
            <a:spLocks noGrp="1"/>
          </p:cNvSpPr>
          <p:nvPr>
            <p:ph type="title" idx="4"/>
          </p:nvPr>
        </p:nvSpPr>
        <p:spPr>
          <a:xfrm>
            <a:off x="1391127" y="4021176"/>
            <a:ext cx="26733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98" name="Google Shape;198;p27"/>
          <p:cNvSpPr txBox="1">
            <a:spLocks noGrp="1"/>
          </p:cNvSpPr>
          <p:nvPr>
            <p:ph type="subTitle" idx="5"/>
          </p:nvPr>
        </p:nvSpPr>
        <p:spPr>
          <a:xfrm>
            <a:off x="1391127" y="3229925"/>
            <a:ext cx="2673300" cy="7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9" name="Google Shape;199;p27"/>
          <p:cNvSpPr txBox="1">
            <a:spLocks noGrp="1"/>
          </p:cNvSpPr>
          <p:nvPr>
            <p:ph type="title" idx="6"/>
          </p:nvPr>
        </p:nvSpPr>
        <p:spPr>
          <a:xfrm>
            <a:off x="5079575" y="4021176"/>
            <a:ext cx="26733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00" name="Google Shape;200;p27"/>
          <p:cNvSpPr txBox="1">
            <a:spLocks noGrp="1"/>
          </p:cNvSpPr>
          <p:nvPr>
            <p:ph type="subTitle" idx="7"/>
          </p:nvPr>
        </p:nvSpPr>
        <p:spPr>
          <a:xfrm>
            <a:off x="5079575" y="3229925"/>
            <a:ext cx="2673300" cy="7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1" name="Google Shape;201;p27"/>
          <p:cNvSpPr txBox="1">
            <a:spLocks noGrp="1"/>
          </p:cNvSpPr>
          <p:nvPr>
            <p:ph type="title" idx="8"/>
          </p:nvPr>
        </p:nvSpPr>
        <p:spPr>
          <a:xfrm>
            <a:off x="713225" y="5212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2">
  <p:cSld name="BLANK_1_1_1_1_2_1">
    <p:spTree>
      <p:nvGrpSpPr>
        <p:cNvPr id="1" name="Shape 202"/>
        <p:cNvGrpSpPr/>
        <p:nvPr/>
      </p:nvGrpSpPr>
      <p:grpSpPr>
        <a:xfrm>
          <a:off x="0" y="0"/>
          <a:ext cx="0" cy="0"/>
          <a:chOff x="0" y="0"/>
          <a:chExt cx="0" cy="0"/>
        </a:xfrm>
      </p:grpSpPr>
      <p:sp>
        <p:nvSpPr>
          <p:cNvPr id="203" name="Google Shape;203;p28"/>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28"/>
          <p:cNvGrpSpPr/>
          <p:nvPr/>
        </p:nvGrpSpPr>
        <p:grpSpPr>
          <a:xfrm>
            <a:off x="0" y="0"/>
            <a:ext cx="9144003" cy="5143501"/>
            <a:chOff x="0" y="0"/>
            <a:chExt cx="9144003" cy="5143501"/>
          </a:xfrm>
        </p:grpSpPr>
        <p:pic>
          <p:nvPicPr>
            <p:cNvPr id="205" name="Google Shape;205;p28"/>
            <p:cNvPicPr preferRelativeResize="0"/>
            <p:nvPr/>
          </p:nvPicPr>
          <p:blipFill>
            <a:blip r:embed="rId2">
              <a:alphaModFix amt="20000"/>
            </a:blip>
            <a:stretch>
              <a:fillRect/>
            </a:stretch>
          </p:blipFill>
          <p:spPr>
            <a:xfrm>
              <a:off x="2859" y="1"/>
              <a:ext cx="9138285" cy="5143500"/>
            </a:xfrm>
            <a:prstGeom prst="rect">
              <a:avLst/>
            </a:prstGeom>
            <a:noFill/>
            <a:ln>
              <a:noFill/>
            </a:ln>
          </p:spPr>
        </p:pic>
        <p:pic>
          <p:nvPicPr>
            <p:cNvPr id="206" name="Google Shape;206;p28"/>
            <p:cNvPicPr preferRelativeResize="0"/>
            <p:nvPr/>
          </p:nvPicPr>
          <p:blipFill>
            <a:blip r:embed="rId3">
              <a:alphaModFix amt="20000"/>
            </a:blip>
            <a:stretch>
              <a:fillRect/>
            </a:stretch>
          </p:blipFill>
          <p:spPr>
            <a:xfrm>
              <a:off x="0" y="0"/>
              <a:ext cx="9144003" cy="5143501"/>
            </a:xfrm>
            <a:prstGeom prst="rect">
              <a:avLst/>
            </a:prstGeom>
            <a:noFill/>
            <a:ln>
              <a:noFill/>
            </a:ln>
          </p:spPr>
        </p:pic>
      </p:grpSp>
      <p:sp>
        <p:nvSpPr>
          <p:cNvPr id="207" name="Google Shape;207;p28"/>
          <p:cNvSpPr txBox="1">
            <a:spLocks noGrp="1"/>
          </p:cNvSpPr>
          <p:nvPr>
            <p:ph type="title"/>
          </p:nvPr>
        </p:nvSpPr>
        <p:spPr>
          <a:xfrm>
            <a:off x="713213" y="1688201"/>
            <a:ext cx="2155200" cy="28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208" name="Google Shape;208;p28"/>
          <p:cNvSpPr txBox="1">
            <a:spLocks noGrp="1"/>
          </p:cNvSpPr>
          <p:nvPr>
            <p:ph type="subTitle" idx="1"/>
          </p:nvPr>
        </p:nvSpPr>
        <p:spPr>
          <a:xfrm>
            <a:off x="713213" y="1989846"/>
            <a:ext cx="21552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09" name="Google Shape;209;p28"/>
          <p:cNvSpPr txBox="1">
            <a:spLocks noGrp="1"/>
          </p:cNvSpPr>
          <p:nvPr>
            <p:ph type="title" idx="2"/>
          </p:nvPr>
        </p:nvSpPr>
        <p:spPr>
          <a:xfrm>
            <a:off x="6275600" y="1688201"/>
            <a:ext cx="2155200" cy="28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210" name="Google Shape;210;p28"/>
          <p:cNvSpPr txBox="1">
            <a:spLocks noGrp="1"/>
          </p:cNvSpPr>
          <p:nvPr>
            <p:ph type="subTitle" idx="3"/>
          </p:nvPr>
        </p:nvSpPr>
        <p:spPr>
          <a:xfrm>
            <a:off x="6275593" y="1989846"/>
            <a:ext cx="2155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11" name="Google Shape;211;p28"/>
          <p:cNvSpPr txBox="1">
            <a:spLocks noGrp="1"/>
          </p:cNvSpPr>
          <p:nvPr>
            <p:ph type="title" idx="4"/>
          </p:nvPr>
        </p:nvSpPr>
        <p:spPr>
          <a:xfrm>
            <a:off x="713213" y="3248900"/>
            <a:ext cx="2155200" cy="28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212" name="Google Shape;212;p28"/>
          <p:cNvSpPr txBox="1">
            <a:spLocks noGrp="1"/>
          </p:cNvSpPr>
          <p:nvPr>
            <p:ph type="subTitle" idx="5"/>
          </p:nvPr>
        </p:nvSpPr>
        <p:spPr>
          <a:xfrm>
            <a:off x="713213" y="3550621"/>
            <a:ext cx="21552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13" name="Google Shape;213;p28"/>
          <p:cNvSpPr txBox="1">
            <a:spLocks noGrp="1"/>
          </p:cNvSpPr>
          <p:nvPr>
            <p:ph type="title" idx="6"/>
          </p:nvPr>
        </p:nvSpPr>
        <p:spPr>
          <a:xfrm>
            <a:off x="6275600" y="3248900"/>
            <a:ext cx="2155200" cy="28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214" name="Google Shape;214;p28"/>
          <p:cNvSpPr txBox="1">
            <a:spLocks noGrp="1"/>
          </p:cNvSpPr>
          <p:nvPr>
            <p:ph type="subTitle" idx="7"/>
          </p:nvPr>
        </p:nvSpPr>
        <p:spPr>
          <a:xfrm>
            <a:off x="6275593" y="3550621"/>
            <a:ext cx="2155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15" name="Google Shape;215;p28"/>
          <p:cNvSpPr txBox="1">
            <a:spLocks noGrp="1"/>
          </p:cNvSpPr>
          <p:nvPr>
            <p:ph type="title" idx="8"/>
          </p:nvPr>
        </p:nvSpPr>
        <p:spPr>
          <a:xfrm>
            <a:off x="713225" y="5212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6"/>
        <p:cNvGrpSpPr/>
        <p:nvPr/>
      </p:nvGrpSpPr>
      <p:grpSpPr>
        <a:xfrm>
          <a:off x="0" y="0"/>
          <a:ext cx="0" cy="0"/>
          <a:chOff x="0" y="0"/>
          <a:chExt cx="0" cy="0"/>
        </a:xfrm>
      </p:grpSpPr>
      <p:sp>
        <p:nvSpPr>
          <p:cNvPr id="267" name="Google Shape;267;p33"/>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33"/>
          <p:cNvGrpSpPr/>
          <p:nvPr/>
        </p:nvGrpSpPr>
        <p:grpSpPr>
          <a:xfrm>
            <a:off x="0" y="0"/>
            <a:ext cx="9144003" cy="5143501"/>
            <a:chOff x="0" y="0"/>
            <a:chExt cx="9144003" cy="5143501"/>
          </a:xfrm>
        </p:grpSpPr>
        <p:pic>
          <p:nvPicPr>
            <p:cNvPr id="269" name="Google Shape;269;p33"/>
            <p:cNvPicPr preferRelativeResize="0"/>
            <p:nvPr/>
          </p:nvPicPr>
          <p:blipFill>
            <a:blip r:embed="rId2">
              <a:alphaModFix amt="20000"/>
            </a:blip>
            <a:stretch>
              <a:fillRect/>
            </a:stretch>
          </p:blipFill>
          <p:spPr>
            <a:xfrm>
              <a:off x="2859" y="1"/>
              <a:ext cx="9138285" cy="5143500"/>
            </a:xfrm>
            <a:prstGeom prst="rect">
              <a:avLst/>
            </a:prstGeom>
            <a:noFill/>
            <a:ln>
              <a:noFill/>
            </a:ln>
          </p:spPr>
        </p:pic>
        <p:pic>
          <p:nvPicPr>
            <p:cNvPr id="270" name="Google Shape;270;p33"/>
            <p:cNvPicPr preferRelativeResize="0"/>
            <p:nvPr/>
          </p:nvPicPr>
          <p:blipFill>
            <a:blip r:embed="rId3">
              <a:alphaModFix amt="20000"/>
            </a:blip>
            <a:stretch>
              <a:fillRect/>
            </a:stretch>
          </p:blipFill>
          <p:spPr>
            <a:xfrm>
              <a:off x="0" y="0"/>
              <a:ext cx="9144003" cy="5143501"/>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1"/>
        <p:cNvGrpSpPr/>
        <p:nvPr/>
      </p:nvGrpSpPr>
      <p:grpSpPr>
        <a:xfrm>
          <a:off x="0" y="0"/>
          <a:ext cx="0" cy="0"/>
          <a:chOff x="0" y="0"/>
          <a:chExt cx="0" cy="0"/>
        </a:xfrm>
      </p:grpSpPr>
      <p:sp>
        <p:nvSpPr>
          <p:cNvPr id="272" name="Google Shape;272;p34"/>
          <p:cNvSpPr/>
          <p:nvPr/>
        </p:nvSpPr>
        <p:spPr>
          <a:xfrm>
            <a:off x="176400" y="174050"/>
            <a:ext cx="8791200" cy="4805400"/>
          </a:xfrm>
          <a:prstGeom prst="roundRect">
            <a:avLst>
              <a:gd name="adj" fmla="val 5813"/>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34"/>
          <p:cNvGrpSpPr/>
          <p:nvPr/>
        </p:nvGrpSpPr>
        <p:grpSpPr>
          <a:xfrm>
            <a:off x="0" y="0"/>
            <a:ext cx="9144003" cy="5143501"/>
            <a:chOff x="0" y="0"/>
            <a:chExt cx="9144003" cy="5143501"/>
          </a:xfrm>
        </p:grpSpPr>
        <p:pic>
          <p:nvPicPr>
            <p:cNvPr id="274" name="Google Shape;274;p34"/>
            <p:cNvPicPr preferRelativeResize="0"/>
            <p:nvPr/>
          </p:nvPicPr>
          <p:blipFill>
            <a:blip r:embed="rId2">
              <a:alphaModFix/>
            </a:blip>
            <a:stretch>
              <a:fillRect/>
            </a:stretch>
          </p:blipFill>
          <p:spPr>
            <a:xfrm>
              <a:off x="2859" y="1"/>
              <a:ext cx="9138285" cy="5143500"/>
            </a:xfrm>
            <a:prstGeom prst="rect">
              <a:avLst/>
            </a:prstGeom>
            <a:noFill/>
            <a:ln>
              <a:noFill/>
            </a:ln>
          </p:spPr>
        </p:pic>
        <p:pic>
          <p:nvPicPr>
            <p:cNvPr id="275" name="Google Shape;275;p34"/>
            <p:cNvPicPr preferRelativeResize="0"/>
            <p:nvPr/>
          </p:nvPicPr>
          <p:blipFill>
            <a:blip r:embed="rId3">
              <a:alphaModFix amt="79000"/>
            </a:blip>
            <a:stretch>
              <a:fillRect/>
            </a:stretch>
          </p:blipFill>
          <p:spPr>
            <a:xfrm>
              <a:off x="0" y="0"/>
              <a:ext cx="9144003" cy="514350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2pPr>
            <a:lvl3pPr lvl="2"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3pPr>
            <a:lvl4pPr lvl="3"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4pPr>
            <a:lvl5pPr lvl="4"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5pPr>
            <a:lvl6pPr lvl="5"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6pPr>
            <a:lvl7pPr lvl="6"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7pPr>
            <a:lvl8pPr lvl="7"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8pPr>
            <a:lvl9pPr lvl="8"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8" r:id="rId2"/>
    <p:sldLayoutId id="2147483661" r:id="rId3"/>
    <p:sldLayoutId id="2147483673" r:id="rId4"/>
    <p:sldLayoutId id="2147483674" r:id="rId5"/>
    <p:sldLayoutId id="2147483679" r:id="rId6"/>
    <p:sldLayoutId id="214748368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docs.google.com/spreadsheets/d/1O_hFM8aVkQtHNSJh-4yxs9hilhs7cq34db385Euc-D8/copy#gid=136482642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pic>
        <p:nvPicPr>
          <p:cNvPr id="3" name="Kép 2">
            <a:extLst>
              <a:ext uri="{FF2B5EF4-FFF2-40B4-BE49-F238E27FC236}">
                <a16:creationId xmlns:a16="http://schemas.microsoft.com/office/drawing/2014/main" id="{DA0EB280-F914-4A87-984C-4681F14042A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trans="5000"/>
                    </a14:imgEffect>
                  </a14:imgLayer>
                </a14:imgProps>
              </a:ext>
            </a:extLst>
          </a:blip>
          <a:stretch>
            <a:fillRect/>
          </a:stretch>
        </p:blipFill>
        <p:spPr>
          <a:xfrm>
            <a:off x="2139538" y="958174"/>
            <a:ext cx="8804673" cy="6001851"/>
          </a:xfrm>
          <a:prstGeom prst="rect">
            <a:avLst/>
          </a:prstGeom>
          <a:noFill/>
          <a:effectLst>
            <a:glow rad="127000">
              <a:schemeClr val="accent1">
                <a:alpha val="0"/>
              </a:schemeClr>
            </a:glow>
            <a:outerShdw dist="50800" dir="5400000" algn="ctr" rotWithShape="0">
              <a:srgbClr val="000000">
                <a:alpha val="0"/>
              </a:srgbClr>
            </a:outerShdw>
            <a:reflection stA="0" endPos="65000" dist="50800" dir="5400000" sy="-100000" algn="bl" rotWithShape="0"/>
          </a:effectLst>
        </p:spPr>
      </p:pic>
      <p:sp>
        <p:nvSpPr>
          <p:cNvPr id="1168" name="Google Shape;1168;p44"/>
          <p:cNvSpPr txBox="1">
            <a:spLocks noGrp="1"/>
          </p:cNvSpPr>
          <p:nvPr>
            <p:ph type="title"/>
          </p:nvPr>
        </p:nvSpPr>
        <p:spPr>
          <a:xfrm>
            <a:off x="4842314" y="1148725"/>
            <a:ext cx="3273000" cy="74440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VALORANT</a:t>
            </a:r>
            <a:endParaRPr dirty="0"/>
          </a:p>
        </p:txBody>
      </p:sp>
      <p:sp>
        <p:nvSpPr>
          <p:cNvPr id="1181" name="Google Shape;1181;p44"/>
          <p:cNvSpPr txBox="1">
            <a:spLocks noGrp="1"/>
          </p:cNvSpPr>
          <p:nvPr>
            <p:ph type="subTitle" idx="1"/>
          </p:nvPr>
        </p:nvSpPr>
        <p:spPr>
          <a:xfrm>
            <a:off x="4905374" y="2083684"/>
            <a:ext cx="3273000" cy="15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5v5 </a:t>
            </a:r>
            <a:r>
              <a:rPr lang="hu-HU" dirty="0" err="1"/>
              <a:t>shooter</a:t>
            </a:r>
            <a:endParaRPr lang="hu-HU" dirty="0"/>
          </a:p>
          <a:p>
            <a:pPr marL="0" lvl="0" indent="0" algn="l" rtl="0">
              <a:spcBef>
                <a:spcPts val="0"/>
              </a:spcBef>
              <a:spcAft>
                <a:spcPts val="0"/>
              </a:spcAft>
              <a:buNone/>
            </a:pPr>
            <a:r>
              <a:rPr lang="hu-HU" dirty="0"/>
              <a:t>Egyszerű</a:t>
            </a:r>
          </a:p>
          <a:p>
            <a:pPr marL="0" lvl="0" indent="0" algn="l" rtl="0">
              <a:spcBef>
                <a:spcPts val="0"/>
              </a:spcBef>
              <a:spcAft>
                <a:spcPts val="0"/>
              </a:spcAft>
              <a:buNone/>
            </a:pPr>
            <a:r>
              <a:rPr lang="hu-HU" dirty="0"/>
              <a:t>Szórakozás</a:t>
            </a:r>
          </a:p>
          <a:p>
            <a:pPr marL="0" lvl="0" indent="0" algn="l" rtl="0">
              <a:spcBef>
                <a:spcPts val="0"/>
              </a:spcBef>
              <a:spcAft>
                <a:spcPts val="0"/>
              </a:spcAft>
              <a:buNone/>
            </a:pPr>
            <a:r>
              <a:rPr lang="hu-HU" dirty="0"/>
              <a:t>Háttértörténet</a:t>
            </a:r>
            <a:endParaRPr dirty="0"/>
          </a:p>
        </p:txBody>
      </p:sp>
      <p:pic>
        <p:nvPicPr>
          <p:cNvPr id="5" name="Kép 4">
            <a:extLst>
              <a:ext uri="{FF2B5EF4-FFF2-40B4-BE49-F238E27FC236}">
                <a16:creationId xmlns:a16="http://schemas.microsoft.com/office/drawing/2014/main" id="{020C08A2-D00C-4181-B9F8-999FE58A4D4F}"/>
              </a:ext>
            </a:extLst>
          </p:cNvPr>
          <p:cNvPicPr>
            <a:picLocks noChangeAspect="1"/>
          </p:cNvPicPr>
          <p:nvPr/>
        </p:nvPicPr>
        <p:blipFill>
          <a:blip r:embed="rId5"/>
          <a:stretch>
            <a:fillRect/>
          </a:stretch>
        </p:blipFill>
        <p:spPr>
          <a:xfrm>
            <a:off x="557451" y="612539"/>
            <a:ext cx="3744237" cy="3744237"/>
          </a:xfrm>
          <a:prstGeom prst="roundRect">
            <a:avLst>
              <a:gd name="adj" fmla="val 4167"/>
            </a:avLst>
          </a:prstGeom>
          <a:noFill/>
          <a:ln w="76200" cap="sq">
            <a:noFill/>
            <a:miter lim="800000"/>
          </a:ln>
          <a:effectLst>
            <a:reflection blurRad="12700" stA="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44"/>
          <p:cNvSpPr txBox="1">
            <a:spLocks noGrp="1"/>
          </p:cNvSpPr>
          <p:nvPr>
            <p:ph type="title"/>
          </p:nvPr>
        </p:nvSpPr>
        <p:spPr>
          <a:xfrm>
            <a:off x="4362425" y="1546350"/>
            <a:ext cx="3273000" cy="5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grpSp>
        <p:nvGrpSpPr>
          <p:cNvPr id="1169" name="Google Shape;1169;p44"/>
          <p:cNvGrpSpPr/>
          <p:nvPr/>
        </p:nvGrpSpPr>
        <p:grpSpPr>
          <a:xfrm>
            <a:off x="1177524" y="1035747"/>
            <a:ext cx="1999150" cy="3071996"/>
            <a:chOff x="896249" y="1076647"/>
            <a:chExt cx="1999150" cy="3071996"/>
          </a:xfrm>
        </p:grpSpPr>
        <p:grpSp>
          <p:nvGrpSpPr>
            <p:cNvPr id="1170" name="Google Shape;1170;p44"/>
            <p:cNvGrpSpPr/>
            <p:nvPr/>
          </p:nvGrpSpPr>
          <p:grpSpPr>
            <a:xfrm>
              <a:off x="896249" y="1076647"/>
              <a:ext cx="912675" cy="2033871"/>
              <a:chOff x="1530500" y="436925"/>
              <a:chExt cx="311525" cy="694225"/>
            </a:xfrm>
          </p:grpSpPr>
          <p:sp>
            <p:nvSpPr>
              <p:cNvPr id="1171" name="Google Shape;1171;p44"/>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4"/>
            <p:cNvGrpSpPr/>
            <p:nvPr/>
          </p:nvGrpSpPr>
          <p:grpSpPr>
            <a:xfrm>
              <a:off x="1982724" y="2114772"/>
              <a:ext cx="912675" cy="2033871"/>
              <a:chOff x="1530500" y="436925"/>
              <a:chExt cx="311525" cy="694225"/>
            </a:xfrm>
          </p:grpSpPr>
          <p:sp>
            <p:nvSpPr>
              <p:cNvPr id="1176" name="Google Shape;1176;p44"/>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0" name="Google Shape;1180;p44"/>
          <p:cNvSpPr txBox="1"/>
          <p:nvPr/>
        </p:nvSpPr>
        <p:spPr>
          <a:xfrm>
            <a:off x="3612500" y="338800"/>
            <a:ext cx="4818300" cy="2007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100" b="1">
                <a:solidFill>
                  <a:schemeClr val="lt1"/>
                </a:solidFill>
                <a:latin typeface="Orbitron"/>
                <a:ea typeface="Orbitron"/>
                <a:cs typeface="Orbitron"/>
                <a:sym typeface="Orbitron"/>
              </a:rPr>
              <a:t> // UNIVERSITY // ADMINISTRATION //</a:t>
            </a:r>
            <a:endParaRPr sz="1100" b="1">
              <a:solidFill>
                <a:schemeClr val="lt1"/>
              </a:solidFill>
              <a:latin typeface="Orbitron"/>
              <a:ea typeface="Orbitron"/>
              <a:cs typeface="Orbitron"/>
              <a:sym typeface="Orbitron"/>
            </a:endParaRPr>
          </a:p>
        </p:txBody>
      </p:sp>
      <p:sp>
        <p:nvSpPr>
          <p:cNvPr id="1181" name="Google Shape;1181;p44"/>
          <p:cNvSpPr txBox="1">
            <a:spLocks noGrp="1"/>
          </p:cNvSpPr>
          <p:nvPr>
            <p:ph type="subTitle" idx="1"/>
          </p:nvPr>
        </p:nvSpPr>
        <p:spPr>
          <a:xfrm>
            <a:off x="4362425" y="2065950"/>
            <a:ext cx="3273000" cy="15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Tree>
    <p:extLst>
      <p:ext uri="{BB962C8B-B14F-4D97-AF65-F5344CB8AC3E}">
        <p14:creationId xmlns:p14="http://schemas.microsoft.com/office/powerpoint/2010/main" val="34604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0"/>
        <p:cNvGrpSpPr/>
        <p:nvPr/>
      </p:nvGrpSpPr>
      <p:grpSpPr>
        <a:xfrm>
          <a:off x="0" y="0"/>
          <a:ext cx="0" cy="0"/>
          <a:chOff x="0" y="0"/>
          <a:chExt cx="0" cy="0"/>
        </a:xfrm>
      </p:grpSpPr>
      <p:sp>
        <p:nvSpPr>
          <p:cNvPr id="5451" name="Google Shape;5451;p63"/>
          <p:cNvSpPr txBox="1">
            <a:spLocks noGrp="1"/>
          </p:cNvSpPr>
          <p:nvPr>
            <p:ph type="title"/>
          </p:nvPr>
        </p:nvSpPr>
        <p:spPr>
          <a:xfrm>
            <a:off x="713225" y="5212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ADMINISTRATION TRENDS</a:t>
            </a:r>
            <a:endParaRPr/>
          </a:p>
        </p:txBody>
      </p:sp>
      <p:sp>
        <p:nvSpPr>
          <p:cNvPr id="5452" name="Google Shape;5452;p63"/>
          <p:cNvSpPr txBox="1"/>
          <p:nvPr/>
        </p:nvSpPr>
        <p:spPr>
          <a:xfrm>
            <a:off x="3825000" y="3935205"/>
            <a:ext cx="4263600" cy="40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Follow the link in the graph to modify its data and then paste the new one here. </a:t>
            </a:r>
            <a:r>
              <a:rPr lang="en" sz="12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For more info, click here</a:t>
            </a:r>
            <a:endParaRPr sz="1200" b="1">
              <a:solidFill>
                <a:schemeClr val="dk1"/>
              </a:solidFill>
              <a:latin typeface="Open Sans"/>
              <a:ea typeface="Open Sans"/>
              <a:cs typeface="Open Sans"/>
              <a:sym typeface="Open Sans"/>
            </a:endParaRPr>
          </a:p>
        </p:txBody>
      </p:sp>
      <p:sp>
        <p:nvSpPr>
          <p:cNvPr id="5453" name="Google Shape;5453;p63"/>
          <p:cNvSpPr txBox="1"/>
          <p:nvPr/>
        </p:nvSpPr>
        <p:spPr>
          <a:xfrm>
            <a:off x="1055400" y="1380600"/>
            <a:ext cx="1382700" cy="278100"/>
          </a:xfrm>
          <a:prstGeom prst="rect">
            <a:avLst/>
          </a:prstGeom>
          <a:noFill/>
          <a:ln>
            <a:noFill/>
          </a:ln>
        </p:spPr>
        <p:txBody>
          <a:bodyPr spcFirstLastPara="1" wrap="square" lIns="0" tIns="0" rIns="91425" bIns="0" anchor="ctr" anchorCtr="0">
            <a:noAutofit/>
          </a:bodyPr>
          <a:lstStyle/>
          <a:p>
            <a:pPr marL="0" lvl="0" indent="0" algn="r" rtl="0">
              <a:spcBef>
                <a:spcPts val="0"/>
              </a:spcBef>
              <a:spcAft>
                <a:spcPts val="0"/>
              </a:spcAft>
              <a:buNone/>
            </a:pPr>
            <a:r>
              <a:rPr lang="en" sz="1800" b="1">
                <a:solidFill>
                  <a:schemeClr val="dk1"/>
                </a:solidFill>
                <a:latin typeface="Orbitron"/>
                <a:ea typeface="Orbitron"/>
                <a:cs typeface="Orbitron"/>
                <a:sym typeface="Orbitron"/>
              </a:rPr>
              <a:t>TEAM 1</a:t>
            </a:r>
            <a:endParaRPr sz="1800" b="1">
              <a:solidFill>
                <a:schemeClr val="dk1"/>
              </a:solidFill>
              <a:latin typeface="Orbitron"/>
              <a:ea typeface="Orbitron"/>
              <a:cs typeface="Orbitron"/>
              <a:sym typeface="Orbitron"/>
            </a:endParaRPr>
          </a:p>
        </p:txBody>
      </p:sp>
      <p:sp>
        <p:nvSpPr>
          <p:cNvPr id="5454" name="Google Shape;5454;p63"/>
          <p:cNvSpPr txBox="1"/>
          <p:nvPr/>
        </p:nvSpPr>
        <p:spPr>
          <a:xfrm>
            <a:off x="1055400" y="1688228"/>
            <a:ext cx="1382700" cy="545400"/>
          </a:xfrm>
          <a:prstGeom prst="rect">
            <a:avLst/>
          </a:prstGeom>
          <a:noFill/>
          <a:ln>
            <a:noFill/>
          </a:ln>
        </p:spPr>
        <p:txBody>
          <a:bodyPr spcFirstLastPara="1" wrap="square" lIns="0" tIns="0" rIns="40600" bIns="0" anchor="ctr" anchorCtr="0">
            <a:noAutofit/>
          </a:bodyPr>
          <a:lstStyle/>
          <a:p>
            <a:pPr marL="0" lvl="0" indent="0" algn="r" rtl="0">
              <a:spcBef>
                <a:spcPts val="0"/>
              </a:spcBef>
              <a:spcAft>
                <a:spcPts val="0"/>
              </a:spcAft>
              <a:buClr>
                <a:srgbClr val="000000"/>
              </a:buClr>
              <a:buSzPts val="1100"/>
              <a:buFont typeface="Arial"/>
              <a:buNone/>
            </a:pPr>
            <a:r>
              <a:rPr lang="en">
                <a:solidFill>
                  <a:schemeClr val="dk1"/>
                </a:solidFill>
                <a:latin typeface="Open Sans"/>
                <a:ea typeface="Open Sans"/>
                <a:cs typeface="Open Sans"/>
                <a:sym typeface="Open Sans"/>
              </a:rPr>
              <a:t>Mars is actually a cold place</a:t>
            </a:r>
            <a:endParaRPr>
              <a:solidFill>
                <a:schemeClr val="dk1"/>
              </a:solidFill>
              <a:latin typeface="Open Sans"/>
              <a:ea typeface="Open Sans"/>
              <a:cs typeface="Open Sans"/>
              <a:sym typeface="Open Sans"/>
            </a:endParaRPr>
          </a:p>
        </p:txBody>
      </p:sp>
      <p:sp>
        <p:nvSpPr>
          <p:cNvPr id="5455" name="Google Shape;5455;p63"/>
          <p:cNvSpPr txBox="1"/>
          <p:nvPr/>
        </p:nvSpPr>
        <p:spPr>
          <a:xfrm>
            <a:off x="1055400" y="3538988"/>
            <a:ext cx="1382700" cy="278100"/>
          </a:xfrm>
          <a:prstGeom prst="rect">
            <a:avLst/>
          </a:prstGeom>
          <a:noFill/>
          <a:ln>
            <a:noFill/>
          </a:ln>
        </p:spPr>
        <p:txBody>
          <a:bodyPr spcFirstLastPara="1" wrap="square" lIns="0" tIns="0" rIns="91425" bIns="0" anchor="ctr" anchorCtr="0">
            <a:noAutofit/>
          </a:bodyPr>
          <a:lstStyle/>
          <a:p>
            <a:pPr marL="0" lvl="0" indent="0" algn="r" rtl="0">
              <a:spcBef>
                <a:spcPts val="0"/>
              </a:spcBef>
              <a:spcAft>
                <a:spcPts val="0"/>
              </a:spcAft>
              <a:buNone/>
            </a:pPr>
            <a:r>
              <a:rPr lang="en" sz="1800" b="1">
                <a:solidFill>
                  <a:schemeClr val="dk1"/>
                </a:solidFill>
                <a:latin typeface="Orbitron"/>
                <a:ea typeface="Orbitron"/>
                <a:cs typeface="Orbitron"/>
                <a:sym typeface="Orbitron"/>
              </a:rPr>
              <a:t>TEAM 3</a:t>
            </a:r>
            <a:endParaRPr sz="1800" b="1">
              <a:solidFill>
                <a:schemeClr val="dk1"/>
              </a:solidFill>
              <a:latin typeface="Orbitron"/>
              <a:ea typeface="Orbitron"/>
              <a:cs typeface="Orbitron"/>
              <a:sym typeface="Orbitron"/>
            </a:endParaRPr>
          </a:p>
        </p:txBody>
      </p:sp>
      <p:sp>
        <p:nvSpPr>
          <p:cNvPr id="5456" name="Google Shape;5456;p63"/>
          <p:cNvSpPr txBox="1"/>
          <p:nvPr/>
        </p:nvSpPr>
        <p:spPr>
          <a:xfrm>
            <a:off x="1055400" y="3846615"/>
            <a:ext cx="1382700" cy="545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a:solidFill>
                  <a:schemeClr val="dk1"/>
                </a:solidFill>
                <a:latin typeface="Open Sans"/>
                <a:ea typeface="Open Sans"/>
                <a:cs typeface="Open Sans"/>
                <a:sym typeface="Open Sans"/>
              </a:rPr>
              <a:t>Neptune is very far from the Sun</a:t>
            </a:r>
            <a:endParaRPr>
              <a:solidFill>
                <a:schemeClr val="dk1"/>
              </a:solidFill>
              <a:latin typeface="Open Sans"/>
              <a:ea typeface="Open Sans"/>
              <a:cs typeface="Open Sans"/>
              <a:sym typeface="Open Sans"/>
            </a:endParaRPr>
          </a:p>
        </p:txBody>
      </p:sp>
      <p:sp>
        <p:nvSpPr>
          <p:cNvPr id="5457" name="Google Shape;5457;p63"/>
          <p:cNvSpPr txBox="1"/>
          <p:nvPr/>
        </p:nvSpPr>
        <p:spPr>
          <a:xfrm>
            <a:off x="1055400" y="2454505"/>
            <a:ext cx="1382700" cy="278100"/>
          </a:xfrm>
          <a:prstGeom prst="rect">
            <a:avLst/>
          </a:prstGeom>
          <a:noFill/>
          <a:ln>
            <a:noFill/>
          </a:ln>
        </p:spPr>
        <p:txBody>
          <a:bodyPr spcFirstLastPara="1" wrap="square" lIns="91425" tIns="0" rIns="0" bIns="0" anchor="ctr" anchorCtr="0">
            <a:noAutofit/>
          </a:bodyPr>
          <a:lstStyle/>
          <a:p>
            <a:pPr marL="0" lvl="0" indent="0" algn="r" rtl="0">
              <a:spcBef>
                <a:spcPts val="0"/>
              </a:spcBef>
              <a:spcAft>
                <a:spcPts val="0"/>
              </a:spcAft>
              <a:buNone/>
            </a:pPr>
            <a:r>
              <a:rPr lang="en" sz="1800" b="1">
                <a:solidFill>
                  <a:schemeClr val="dk1"/>
                </a:solidFill>
                <a:latin typeface="Orbitron"/>
                <a:ea typeface="Orbitron"/>
                <a:cs typeface="Orbitron"/>
                <a:sym typeface="Orbitron"/>
              </a:rPr>
              <a:t>TEAM 2</a:t>
            </a:r>
            <a:endParaRPr sz="1800" b="1">
              <a:solidFill>
                <a:schemeClr val="dk1"/>
              </a:solidFill>
              <a:latin typeface="Orbitron"/>
              <a:ea typeface="Orbitron"/>
              <a:cs typeface="Orbitron"/>
              <a:sym typeface="Orbitron"/>
            </a:endParaRPr>
          </a:p>
        </p:txBody>
      </p:sp>
      <p:sp>
        <p:nvSpPr>
          <p:cNvPr id="5458" name="Google Shape;5458;p63"/>
          <p:cNvSpPr txBox="1"/>
          <p:nvPr/>
        </p:nvSpPr>
        <p:spPr>
          <a:xfrm>
            <a:off x="1055400" y="2762133"/>
            <a:ext cx="1382700" cy="545400"/>
          </a:xfrm>
          <a:prstGeom prst="rect">
            <a:avLst/>
          </a:prstGeom>
          <a:noFill/>
          <a:ln>
            <a:noFill/>
          </a:ln>
        </p:spPr>
        <p:txBody>
          <a:bodyPr spcFirstLastPara="1" wrap="square" lIns="91425" tIns="0" rIns="0" bIns="0" anchor="ctr" anchorCtr="0">
            <a:noAutofit/>
          </a:bodyPr>
          <a:lstStyle/>
          <a:p>
            <a:pPr marL="0" lvl="0" indent="0" algn="r" rtl="0">
              <a:spcBef>
                <a:spcPts val="0"/>
              </a:spcBef>
              <a:spcAft>
                <a:spcPts val="0"/>
              </a:spcAft>
              <a:buNone/>
            </a:pPr>
            <a:r>
              <a:rPr lang="en">
                <a:solidFill>
                  <a:schemeClr val="dk1"/>
                </a:solidFill>
                <a:latin typeface="Open Sans"/>
                <a:ea typeface="Open Sans"/>
                <a:cs typeface="Open Sans"/>
                <a:sym typeface="Open Sans"/>
              </a:rPr>
              <a:t>Mercury is a small planet</a:t>
            </a:r>
            <a:endParaRPr>
              <a:solidFill>
                <a:schemeClr val="dk1"/>
              </a:solidFill>
              <a:latin typeface="Open Sans"/>
              <a:ea typeface="Open Sans"/>
              <a:cs typeface="Open Sans"/>
              <a:sym typeface="Open Sans"/>
            </a:endParaRPr>
          </a:p>
        </p:txBody>
      </p:sp>
      <p:sp>
        <p:nvSpPr>
          <p:cNvPr id="5459" name="Google Shape;5459;p63"/>
          <p:cNvSpPr txBox="1"/>
          <p:nvPr/>
        </p:nvSpPr>
        <p:spPr>
          <a:xfrm>
            <a:off x="2694700" y="1425300"/>
            <a:ext cx="710100" cy="71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rbitron"/>
                <a:ea typeface="Orbitron"/>
                <a:cs typeface="Orbitron"/>
                <a:sym typeface="Orbitron"/>
              </a:rPr>
              <a:t>40%</a:t>
            </a:r>
            <a:endParaRPr sz="1800" b="1">
              <a:solidFill>
                <a:schemeClr val="dk1"/>
              </a:solidFill>
              <a:latin typeface="Orbitron"/>
              <a:ea typeface="Orbitron"/>
              <a:cs typeface="Orbitron"/>
              <a:sym typeface="Orbitron"/>
            </a:endParaRPr>
          </a:p>
        </p:txBody>
      </p:sp>
      <p:sp>
        <p:nvSpPr>
          <p:cNvPr id="5460" name="Google Shape;5460;p63"/>
          <p:cNvSpPr txBox="1"/>
          <p:nvPr/>
        </p:nvSpPr>
        <p:spPr>
          <a:xfrm>
            <a:off x="2694700" y="2507113"/>
            <a:ext cx="710100" cy="71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rbitron"/>
                <a:ea typeface="Orbitron"/>
                <a:cs typeface="Orbitron"/>
                <a:sym typeface="Orbitron"/>
              </a:rPr>
              <a:t>36%</a:t>
            </a:r>
            <a:endParaRPr sz="1800" b="1">
              <a:solidFill>
                <a:schemeClr val="dk1"/>
              </a:solidFill>
              <a:latin typeface="Orbitron"/>
              <a:ea typeface="Orbitron"/>
              <a:cs typeface="Orbitron"/>
              <a:sym typeface="Orbitron"/>
            </a:endParaRPr>
          </a:p>
        </p:txBody>
      </p:sp>
      <p:sp>
        <p:nvSpPr>
          <p:cNvPr id="5461" name="Google Shape;5461;p63"/>
          <p:cNvSpPr txBox="1"/>
          <p:nvPr/>
        </p:nvSpPr>
        <p:spPr>
          <a:xfrm>
            <a:off x="2694700" y="3588925"/>
            <a:ext cx="710100" cy="71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rbitron"/>
                <a:ea typeface="Orbitron"/>
                <a:cs typeface="Orbitron"/>
                <a:sym typeface="Orbitron"/>
              </a:rPr>
              <a:t>24%</a:t>
            </a:r>
            <a:endParaRPr sz="1800" b="1">
              <a:solidFill>
                <a:schemeClr val="dk1"/>
              </a:solidFill>
              <a:latin typeface="Orbitron"/>
              <a:ea typeface="Orbitron"/>
              <a:cs typeface="Orbitron"/>
              <a:sym typeface="Orbitron"/>
            </a:endParaRPr>
          </a:p>
        </p:txBody>
      </p:sp>
      <p:grpSp>
        <p:nvGrpSpPr>
          <p:cNvPr id="5462" name="Google Shape;5462;p63"/>
          <p:cNvGrpSpPr/>
          <p:nvPr/>
        </p:nvGrpSpPr>
        <p:grpSpPr>
          <a:xfrm rot="-5400000">
            <a:off x="7740150" y="460463"/>
            <a:ext cx="311525" cy="694225"/>
            <a:chOff x="1530500" y="436925"/>
            <a:chExt cx="311525" cy="694225"/>
          </a:xfrm>
        </p:grpSpPr>
        <p:sp>
          <p:nvSpPr>
            <p:cNvPr id="5463" name="Google Shape;5463;p63"/>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63"/>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63"/>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63"/>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67" name="Google Shape;5467;p63" title="Chart">
            <a:hlinkClick r:id="rId4"/>
          </p:cNvPr>
          <p:cNvPicPr preferRelativeResize="0"/>
          <p:nvPr/>
        </p:nvPicPr>
        <p:blipFill>
          <a:blip r:embed="rId5">
            <a:alphaModFix/>
          </a:blip>
          <a:stretch>
            <a:fillRect/>
          </a:stretch>
        </p:blipFill>
        <p:spPr>
          <a:xfrm>
            <a:off x="3854813" y="1288100"/>
            <a:ext cx="4203963" cy="259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5"/>
        <p:cNvGrpSpPr/>
        <p:nvPr/>
      </p:nvGrpSpPr>
      <p:grpSpPr>
        <a:xfrm>
          <a:off x="0" y="0"/>
          <a:ext cx="0" cy="0"/>
          <a:chOff x="0" y="0"/>
          <a:chExt cx="0" cy="0"/>
        </a:xfrm>
      </p:grpSpPr>
      <p:sp>
        <p:nvSpPr>
          <p:cNvPr id="6656" name="Google Shape;6656;p67"/>
          <p:cNvSpPr txBox="1">
            <a:spLocks noGrp="1"/>
          </p:cNvSpPr>
          <p:nvPr>
            <p:ph type="title" idx="8"/>
          </p:nvPr>
        </p:nvSpPr>
        <p:spPr>
          <a:xfrm>
            <a:off x="713225" y="5212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ANOTHER INFOGRAPHIC</a:t>
            </a:r>
            <a:endParaRPr/>
          </a:p>
        </p:txBody>
      </p:sp>
      <p:sp>
        <p:nvSpPr>
          <p:cNvPr id="6657" name="Google Shape;6657;p67"/>
          <p:cNvSpPr txBox="1">
            <a:spLocks noGrp="1"/>
          </p:cNvSpPr>
          <p:nvPr>
            <p:ph type="title"/>
          </p:nvPr>
        </p:nvSpPr>
        <p:spPr>
          <a:xfrm>
            <a:off x="713213" y="1688201"/>
            <a:ext cx="2155200" cy="28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MERCURY</a:t>
            </a:r>
            <a:endParaRPr/>
          </a:p>
        </p:txBody>
      </p:sp>
      <p:sp>
        <p:nvSpPr>
          <p:cNvPr id="6658" name="Google Shape;6658;p67"/>
          <p:cNvSpPr txBox="1">
            <a:spLocks noGrp="1"/>
          </p:cNvSpPr>
          <p:nvPr>
            <p:ph type="subTitle" idx="1"/>
          </p:nvPr>
        </p:nvSpPr>
        <p:spPr>
          <a:xfrm>
            <a:off x="713213" y="1989846"/>
            <a:ext cx="21552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Mercury is the closest planet to the Sun</a:t>
            </a:r>
            <a:endParaRPr/>
          </a:p>
        </p:txBody>
      </p:sp>
      <p:sp>
        <p:nvSpPr>
          <p:cNvPr id="6659" name="Google Shape;6659;p67"/>
          <p:cNvSpPr txBox="1">
            <a:spLocks noGrp="1"/>
          </p:cNvSpPr>
          <p:nvPr>
            <p:ph type="title" idx="2"/>
          </p:nvPr>
        </p:nvSpPr>
        <p:spPr>
          <a:xfrm>
            <a:off x="6275600" y="1688201"/>
            <a:ext cx="21552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a:t>
            </a:r>
            <a:endParaRPr/>
          </a:p>
        </p:txBody>
      </p:sp>
      <p:sp>
        <p:nvSpPr>
          <p:cNvPr id="6660" name="Google Shape;6660;p67"/>
          <p:cNvSpPr txBox="1">
            <a:spLocks noGrp="1"/>
          </p:cNvSpPr>
          <p:nvPr>
            <p:ph type="subTitle" idx="3"/>
          </p:nvPr>
        </p:nvSpPr>
        <p:spPr>
          <a:xfrm>
            <a:off x="6275593" y="1989846"/>
            <a:ext cx="2155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6661" name="Google Shape;6661;p67"/>
          <p:cNvSpPr txBox="1">
            <a:spLocks noGrp="1"/>
          </p:cNvSpPr>
          <p:nvPr>
            <p:ph type="title" idx="4"/>
          </p:nvPr>
        </p:nvSpPr>
        <p:spPr>
          <a:xfrm>
            <a:off x="713213" y="3248900"/>
            <a:ext cx="2155200" cy="28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JUPITER</a:t>
            </a:r>
            <a:endParaRPr/>
          </a:p>
        </p:txBody>
      </p:sp>
      <p:sp>
        <p:nvSpPr>
          <p:cNvPr id="6662" name="Google Shape;6662;p67"/>
          <p:cNvSpPr txBox="1">
            <a:spLocks noGrp="1"/>
          </p:cNvSpPr>
          <p:nvPr>
            <p:ph type="subTitle" idx="5"/>
          </p:nvPr>
        </p:nvSpPr>
        <p:spPr>
          <a:xfrm>
            <a:off x="713213" y="3550621"/>
            <a:ext cx="21552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Jupiter is the biggest planet of them all</a:t>
            </a:r>
            <a:endParaRPr/>
          </a:p>
        </p:txBody>
      </p:sp>
      <p:sp>
        <p:nvSpPr>
          <p:cNvPr id="6663" name="Google Shape;6663;p67"/>
          <p:cNvSpPr txBox="1">
            <a:spLocks noGrp="1"/>
          </p:cNvSpPr>
          <p:nvPr>
            <p:ph type="title" idx="6"/>
          </p:nvPr>
        </p:nvSpPr>
        <p:spPr>
          <a:xfrm>
            <a:off x="6275600" y="3248900"/>
            <a:ext cx="21552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a:t>
            </a:r>
            <a:endParaRPr/>
          </a:p>
        </p:txBody>
      </p:sp>
      <p:sp>
        <p:nvSpPr>
          <p:cNvPr id="6664" name="Google Shape;6664;p67"/>
          <p:cNvSpPr txBox="1">
            <a:spLocks noGrp="1"/>
          </p:cNvSpPr>
          <p:nvPr>
            <p:ph type="subTitle" idx="7"/>
          </p:nvPr>
        </p:nvSpPr>
        <p:spPr>
          <a:xfrm>
            <a:off x="6275593" y="3550621"/>
            <a:ext cx="2155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composed of hydrogen and helium</a:t>
            </a:r>
            <a:endParaRPr/>
          </a:p>
        </p:txBody>
      </p:sp>
      <p:pic>
        <p:nvPicPr>
          <p:cNvPr id="6665" name="Google Shape;6665;p67"/>
          <p:cNvPicPr preferRelativeResize="0"/>
          <p:nvPr/>
        </p:nvPicPr>
        <p:blipFill rotWithShape="1">
          <a:blip r:embed="rId3">
            <a:alphaModFix/>
          </a:blip>
          <a:srcRect l="16676" r="16670"/>
          <a:stretch/>
        </p:blipFill>
        <p:spPr>
          <a:xfrm>
            <a:off x="3494400" y="1767263"/>
            <a:ext cx="2155200" cy="2155200"/>
          </a:xfrm>
          <a:prstGeom prst="roundRect">
            <a:avLst>
              <a:gd name="adj" fmla="val 7376"/>
            </a:avLst>
          </a:prstGeom>
          <a:noFill/>
          <a:ln w="19050" cap="flat" cmpd="sng">
            <a:solidFill>
              <a:schemeClr val="lt2"/>
            </a:solidFill>
            <a:prstDash val="solid"/>
            <a:round/>
            <a:headEnd type="none" w="sm" len="sm"/>
            <a:tailEnd type="none" w="sm" len="sm"/>
          </a:ln>
        </p:spPr>
      </p:pic>
      <p:cxnSp>
        <p:nvCxnSpPr>
          <p:cNvPr id="6666" name="Google Shape;6666;p67"/>
          <p:cNvCxnSpPr>
            <a:stCxn id="6667" idx="3"/>
            <a:endCxn id="6659" idx="1"/>
          </p:cNvCxnSpPr>
          <p:nvPr/>
        </p:nvCxnSpPr>
        <p:spPr>
          <a:xfrm rot="10800000" flipH="1">
            <a:off x="5458125" y="1832238"/>
            <a:ext cx="817500" cy="7395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6668" name="Google Shape;6668;p67"/>
          <p:cNvCxnSpPr>
            <a:stCxn id="6669" idx="3"/>
            <a:endCxn id="6663" idx="1"/>
          </p:cNvCxnSpPr>
          <p:nvPr/>
        </p:nvCxnSpPr>
        <p:spPr>
          <a:xfrm rot="10800000" flipH="1">
            <a:off x="4392500" y="3392963"/>
            <a:ext cx="1883100" cy="2592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670" name="Google Shape;6670;p67"/>
          <p:cNvCxnSpPr>
            <a:stCxn id="6671" idx="1"/>
            <a:endCxn id="6661" idx="3"/>
          </p:cNvCxnSpPr>
          <p:nvPr/>
        </p:nvCxnSpPr>
        <p:spPr>
          <a:xfrm rot="10800000">
            <a:off x="2868275" y="3392813"/>
            <a:ext cx="734400" cy="157800"/>
          </a:xfrm>
          <a:prstGeom prst="bentConnector3">
            <a:avLst>
              <a:gd name="adj1" fmla="val 49991"/>
            </a:avLst>
          </a:prstGeom>
          <a:noFill/>
          <a:ln w="9525" cap="flat" cmpd="sng">
            <a:solidFill>
              <a:schemeClr val="lt2"/>
            </a:solidFill>
            <a:prstDash val="solid"/>
            <a:round/>
            <a:headEnd type="none" w="med" len="med"/>
            <a:tailEnd type="none" w="med" len="med"/>
          </a:ln>
        </p:spPr>
      </p:cxnSp>
      <p:cxnSp>
        <p:nvCxnSpPr>
          <p:cNvPr id="6672" name="Google Shape;6672;p67"/>
          <p:cNvCxnSpPr>
            <a:stCxn id="6673" idx="1"/>
            <a:endCxn id="6657" idx="3"/>
          </p:cNvCxnSpPr>
          <p:nvPr/>
        </p:nvCxnSpPr>
        <p:spPr>
          <a:xfrm rot="10800000">
            <a:off x="2868375" y="1832188"/>
            <a:ext cx="1779600" cy="628800"/>
          </a:xfrm>
          <a:prstGeom prst="bentConnector3">
            <a:avLst>
              <a:gd name="adj1" fmla="val 49999"/>
            </a:avLst>
          </a:prstGeom>
          <a:noFill/>
          <a:ln w="9525" cap="flat" cmpd="sng">
            <a:solidFill>
              <a:schemeClr val="lt2"/>
            </a:solidFill>
            <a:prstDash val="solid"/>
            <a:round/>
            <a:headEnd type="none" w="med" len="med"/>
            <a:tailEnd type="none" w="med" len="med"/>
          </a:ln>
        </p:spPr>
      </p:cxnSp>
      <p:sp>
        <p:nvSpPr>
          <p:cNvPr id="6673" name="Google Shape;6673;p67"/>
          <p:cNvSpPr/>
          <p:nvPr/>
        </p:nvSpPr>
        <p:spPr>
          <a:xfrm>
            <a:off x="4647975" y="2359438"/>
            <a:ext cx="203100" cy="20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67"/>
          <p:cNvSpPr/>
          <p:nvPr/>
        </p:nvSpPr>
        <p:spPr>
          <a:xfrm>
            <a:off x="3602675" y="3449063"/>
            <a:ext cx="203100" cy="20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67"/>
          <p:cNvSpPr/>
          <p:nvPr/>
        </p:nvSpPr>
        <p:spPr>
          <a:xfrm>
            <a:off x="4189400" y="3550613"/>
            <a:ext cx="203100" cy="20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67"/>
          <p:cNvSpPr/>
          <p:nvPr/>
        </p:nvSpPr>
        <p:spPr>
          <a:xfrm>
            <a:off x="5255025" y="2470188"/>
            <a:ext cx="203100" cy="20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4" name="Google Shape;6674;p67"/>
          <p:cNvGrpSpPr/>
          <p:nvPr/>
        </p:nvGrpSpPr>
        <p:grpSpPr>
          <a:xfrm>
            <a:off x="6404333" y="584789"/>
            <a:ext cx="2026430" cy="445560"/>
            <a:chOff x="3161450" y="3123850"/>
            <a:chExt cx="1303925" cy="286700"/>
          </a:xfrm>
        </p:grpSpPr>
        <p:sp>
          <p:nvSpPr>
            <p:cNvPr id="6675" name="Google Shape;6675;p67"/>
            <p:cNvSpPr/>
            <p:nvPr/>
          </p:nvSpPr>
          <p:spPr>
            <a:xfrm>
              <a:off x="3437650" y="3123850"/>
              <a:ext cx="600" cy="10500"/>
            </a:xfrm>
            <a:custGeom>
              <a:avLst/>
              <a:gdLst/>
              <a:ahLst/>
              <a:cxnLst/>
              <a:rect l="l" t="t" r="r" b="b"/>
              <a:pathLst>
                <a:path w="24" h="420" extrusionOk="0">
                  <a:moveTo>
                    <a:pt x="1" y="1"/>
                  </a:moveTo>
                  <a:lnTo>
                    <a:pt x="1"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67"/>
            <p:cNvSpPr/>
            <p:nvPr/>
          </p:nvSpPr>
          <p:spPr>
            <a:xfrm>
              <a:off x="3438225" y="3123850"/>
              <a:ext cx="9900" cy="10500"/>
            </a:xfrm>
            <a:custGeom>
              <a:avLst/>
              <a:gdLst/>
              <a:ahLst/>
              <a:cxnLst/>
              <a:rect l="l" t="t" r="r" b="b"/>
              <a:pathLst>
                <a:path w="396" h="420" extrusionOk="0">
                  <a:moveTo>
                    <a:pt x="0" y="1"/>
                  </a:moveTo>
                  <a:lnTo>
                    <a:pt x="0" y="419"/>
                  </a:lnTo>
                  <a:lnTo>
                    <a:pt x="395" y="41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67"/>
            <p:cNvSpPr/>
            <p:nvPr/>
          </p:nvSpPr>
          <p:spPr>
            <a:xfrm>
              <a:off x="3448100" y="3123850"/>
              <a:ext cx="325" cy="10500"/>
            </a:xfrm>
            <a:custGeom>
              <a:avLst/>
              <a:gdLst/>
              <a:ahLst/>
              <a:cxnLst/>
              <a:rect l="l" t="t" r="r" b="b"/>
              <a:pathLst>
                <a:path w="13" h="420" extrusionOk="0">
                  <a:moveTo>
                    <a:pt x="0" y="1"/>
                  </a:moveTo>
                  <a:lnTo>
                    <a:pt x="0"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67"/>
            <p:cNvSpPr/>
            <p:nvPr/>
          </p:nvSpPr>
          <p:spPr>
            <a:xfrm>
              <a:off x="3420425" y="3141350"/>
              <a:ext cx="7925" cy="10200"/>
            </a:xfrm>
            <a:custGeom>
              <a:avLst/>
              <a:gdLst/>
              <a:ahLst/>
              <a:cxnLst/>
              <a:rect l="l" t="t" r="r" b="b"/>
              <a:pathLst>
                <a:path w="317" h="408" extrusionOk="0">
                  <a:moveTo>
                    <a:pt x="0" y="1"/>
                  </a:moveTo>
                  <a:lnTo>
                    <a:pt x="0" y="408"/>
                  </a:lnTo>
                  <a:lnTo>
                    <a:pt x="317" y="408"/>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67"/>
            <p:cNvSpPr/>
            <p:nvPr/>
          </p:nvSpPr>
          <p:spPr>
            <a:xfrm>
              <a:off x="3428325" y="3141350"/>
              <a:ext cx="2850" cy="10200"/>
            </a:xfrm>
            <a:custGeom>
              <a:avLst/>
              <a:gdLst/>
              <a:ahLst/>
              <a:cxnLst/>
              <a:rect l="l" t="t" r="r" b="b"/>
              <a:pathLst>
                <a:path w="114" h="408" extrusionOk="0">
                  <a:moveTo>
                    <a:pt x="1" y="1"/>
                  </a:moveTo>
                  <a:lnTo>
                    <a:pt x="1" y="408"/>
                  </a:lnTo>
                  <a:lnTo>
                    <a:pt x="114" y="408"/>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67"/>
            <p:cNvSpPr/>
            <p:nvPr/>
          </p:nvSpPr>
          <p:spPr>
            <a:xfrm>
              <a:off x="3403200" y="3158600"/>
              <a:ext cx="5675" cy="10200"/>
            </a:xfrm>
            <a:custGeom>
              <a:avLst/>
              <a:gdLst/>
              <a:ahLst/>
              <a:cxnLst/>
              <a:rect l="l" t="t" r="r" b="b"/>
              <a:pathLst>
                <a:path w="227" h="408" extrusionOk="0">
                  <a:moveTo>
                    <a:pt x="1" y="1"/>
                  </a:moveTo>
                  <a:lnTo>
                    <a:pt x="1" y="407"/>
                  </a:lnTo>
                  <a:lnTo>
                    <a:pt x="227" y="407"/>
                  </a:lnTo>
                  <a:lnTo>
                    <a:pt x="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67"/>
            <p:cNvSpPr/>
            <p:nvPr/>
          </p:nvSpPr>
          <p:spPr>
            <a:xfrm>
              <a:off x="3408850" y="3158600"/>
              <a:ext cx="5100" cy="10200"/>
            </a:xfrm>
            <a:custGeom>
              <a:avLst/>
              <a:gdLst/>
              <a:ahLst/>
              <a:cxnLst/>
              <a:rect l="l" t="t" r="r" b="b"/>
              <a:pathLst>
                <a:path w="204" h="408" extrusionOk="0">
                  <a:moveTo>
                    <a:pt x="1" y="1"/>
                  </a:moveTo>
                  <a:lnTo>
                    <a:pt x="1"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67"/>
            <p:cNvSpPr/>
            <p:nvPr/>
          </p:nvSpPr>
          <p:spPr>
            <a:xfrm>
              <a:off x="3385975" y="3175825"/>
              <a:ext cx="3400" cy="10175"/>
            </a:xfrm>
            <a:custGeom>
              <a:avLst/>
              <a:gdLst/>
              <a:ahLst/>
              <a:cxnLst/>
              <a:rect l="l" t="t" r="r" b="b"/>
              <a:pathLst>
                <a:path w="136"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67"/>
            <p:cNvSpPr/>
            <p:nvPr/>
          </p:nvSpPr>
          <p:spPr>
            <a:xfrm>
              <a:off x="3389350" y="3175825"/>
              <a:ext cx="7375" cy="10175"/>
            </a:xfrm>
            <a:custGeom>
              <a:avLst/>
              <a:gdLst/>
              <a:ahLst/>
              <a:cxnLst/>
              <a:rect l="l" t="t" r="r" b="b"/>
              <a:pathLst>
                <a:path w="295" h="407" extrusionOk="0">
                  <a:moveTo>
                    <a:pt x="1" y="0"/>
                  </a:moveTo>
                  <a:lnTo>
                    <a:pt x="1"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67"/>
            <p:cNvSpPr/>
            <p:nvPr/>
          </p:nvSpPr>
          <p:spPr>
            <a:xfrm>
              <a:off x="3368750" y="3193050"/>
              <a:ext cx="1150" cy="10200"/>
            </a:xfrm>
            <a:custGeom>
              <a:avLst/>
              <a:gdLst/>
              <a:ahLst/>
              <a:cxnLst/>
              <a:rect l="l" t="t" r="r" b="b"/>
              <a:pathLst>
                <a:path w="46" h="408" extrusionOk="0">
                  <a:moveTo>
                    <a:pt x="0" y="1"/>
                  </a:moveTo>
                  <a:lnTo>
                    <a:pt x="0"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67"/>
            <p:cNvSpPr/>
            <p:nvPr/>
          </p:nvSpPr>
          <p:spPr>
            <a:xfrm>
              <a:off x="3369875" y="3193050"/>
              <a:ext cx="9625" cy="10200"/>
            </a:xfrm>
            <a:custGeom>
              <a:avLst/>
              <a:gdLst/>
              <a:ahLst/>
              <a:cxnLst/>
              <a:rect l="l" t="t" r="r" b="b"/>
              <a:pathLst>
                <a:path w="385"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67"/>
            <p:cNvSpPr/>
            <p:nvPr/>
          </p:nvSpPr>
          <p:spPr>
            <a:xfrm>
              <a:off x="3351250" y="3210275"/>
              <a:ext cx="8750" cy="10200"/>
            </a:xfrm>
            <a:custGeom>
              <a:avLst/>
              <a:gdLst/>
              <a:ahLst/>
              <a:cxnLst/>
              <a:rect l="l" t="t" r="r" b="b"/>
              <a:pathLst>
                <a:path w="350" h="408" extrusionOk="0">
                  <a:moveTo>
                    <a:pt x="0" y="0"/>
                  </a:moveTo>
                  <a:lnTo>
                    <a:pt x="0" y="407"/>
                  </a:lnTo>
                  <a:lnTo>
                    <a:pt x="350" y="407"/>
                  </a:lnTo>
                  <a:lnTo>
                    <a:pt x="3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67"/>
            <p:cNvSpPr/>
            <p:nvPr/>
          </p:nvSpPr>
          <p:spPr>
            <a:xfrm>
              <a:off x="3359975" y="3210275"/>
              <a:ext cx="2300" cy="10200"/>
            </a:xfrm>
            <a:custGeom>
              <a:avLst/>
              <a:gdLst/>
              <a:ahLst/>
              <a:cxnLst/>
              <a:rect l="l" t="t" r="r" b="b"/>
              <a:pathLst>
                <a:path w="92" h="408" extrusionOk="0">
                  <a:moveTo>
                    <a:pt x="1" y="0"/>
                  </a:moveTo>
                  <a:lnTo>
                    <a:pt x="1" y="407"/>
                  </a:lnTo>
                  <a:lnTo>
                    <a:pt x="91" y="407"/>
                  </a:lnTo>
                  <a:lnTo>
                    <a:pt x="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7"/>
            <p:cNvSpPr/>
            <p:nvPr/>
          </p:nvSpPr>
          <p:spPr>
            <a:xfrm>
              <a:off x="3334000" y="3227500"/>
              <a:ext cx="6525" cy="10200"/>
            </a:xfrm>
            <a:custGeom>
              <a:avLst/>
              <a:gdLst/>
              <a:ahLst/>
              <a:cxnLst/>
              <a:rect l="l" t="t" r="r" b="b"/>
              <a:pathLst>
                <a:path w="261" h="408" extrusionOk="0">
                  <a:moveTo>
                    <a:pt x="1" y="1"/>
                  </a:moveTo>
                  <a:lnTo>
                    <a:pt x="1" y="408"/>
                  </a:lnTo>
                  <a:lnTo>
                    <a:pt x="261" y="408"/>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67"/>
            <p:cNvSpPr/>
            <p:nvPr/>
          </p:nvSpPr>
          <p:spPr>
            <a:xfrm>
              <a:off x="3340500" y="3227500"/>
              <a:ext cx="4250" cy="10200"/>
            </a:xfrm>
            <a:custGeom>
              <a:avLst/>
              <a:gdLst/>
              <a:ahLst/>
              <a:cxnLst/>
              <a:rect l="l" t="t" r="r" b="b"/>
              <a:pathLst>
                <a:path w="170" h="408" extrusionOk="0">
                  <a:moveTo>
                    <a:pt x="1" y="1"/>
                  </a:moveTo>
                  <a:lnTo>
                    <a:pt x="1" y="408"/>
                  </a:lnTo>
                  <a:lnTo>
                    <a:pt x="170" y="408"/>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67"/>
            <p:cNvSpPr/>
            <p:nvPr/>
          </p:nvSpPr>
          <p:spPr>
            <a:xfrm>
              <a:off x="3316775" y="3244725"/>
              <a:ext cx="4250" cy="10200"/>
            </a:xfrm>
            <a:custGeom>
              <a:avLst/>
              <a:gdLst/>
              <a:ahLst/>
              <a:cxnLst/>
              <a:rect l="l" t="t" r="r" b="b"/>
              <a:pathLst>
                <a:path w="170" h="408" extrusionOk="0">
                  <a:moveTo>
                    <a:pt x="1" y="1"/>
                  </a:moveTo>
                  <a:lnTo>
                    <a:pt x="1" y="407"/>
                  </a:lnTo>
                  <a:lnTo>
                    <a:pt x="170" y="407"/>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67"/>
            <p:cNvSpPr/>
            <p:nvPr/>
          </p:nvSpPr>
          <p:spPr>
            <a:xfrm>
              <a:off x="3321000" y="3244725"/>
              <a:ext cx="6550" cy="10200"/>
            </a:xfrm>
            <a:custGeom>
              <a:avLst/>
              <a:gdLst/>
              <a:ahLst/>
              <a:cxnLst/>
              <a:rect l="l" t="t" r="r" b="b"/>
              <a:pathLst>
                <a:path w="262" h="408" extrusionOk="0">
                  <a:moveTo>
                    <a:pt x="1" y="1"/>
                  </a:moveTo>
                  <a:lnTo>
                    <a:pt x="1" y="407"/>
                  </a:lnTo>
                  <a:lnTo>
                    <a:pt x="261" y="407"/>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67"/>
            <p:cNvSpPr/>
            <p:nvPr/>
          </p:nvSpPr>
          <p:spPr>
            <a:xfrm>
              <a:off x="3299550" y="3261975"/>
              <a:ext cx="2000" cy="10450"/>
            </a:xfrm>
            <a:custGeom>
              <a:avLst/>
              <a:gdLst/>
              <a:ahLst/>
              <a:cxnLst/>
              <a:rect l="l" t="t" r="r" b="b"/>
              <a:pathLst>
                <a:path w="80" h="418" extrusionOk="0">
                  <a:moveTo>
                    <a:pt x="0" y="0"/>
                  </a:moveTo>
                  <a:lnTo>
                    <a:pt x="0"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67"/>
            <p:cNvSpPr/>
            <p:nvPr/>
          </p:nvSpPr>
          <p:spPr>
            <a:xfrm>
              <a:off x="3301525" y="3261975"/>
              <a:ext cx="8775" cy="10450"/>
            </a:xfrm>
            <a:custGeom>
              <a:avLst/>
              <a:gdLst/>
              <a:ahLst/>
              <a:cxnLst/>
              <a:rect l="l" t="t" r="r" b="b"/>
              <a:pathLst>
                <a:path w="351" h="418" extrusionOk="0">
                  <a:moveTo>
                    <a:pt x="1" y="0"/>
                  </a:moveTo>
                  <a:lnTo>
                    <a:pt x="1" y="418"/>
                  </a:lnTo>
                  <a:lnTo>
                    <a:pt x="351" y="418"/>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67"/>
            <p:cNvSpPr/>
            <p:nvPr/>
          </p:nvSpPr>
          <p:spPr>
            <a:xfrm>
              <a:off x="3282325" y="3279475"/>
              <a:ext cx="9350" cy="10200"/>
            </a:xfrm>
            <a:custGeom>
              <a:avLst/>
              <a:gdLst/>
              <a:ahLst/>
              <a:cxnLst/>
              <a:rect l="l" t="t" r="r" b="b"/>
              <a:pathLst>
                <a:path w="374" h="408" extrusionOk="0">
                  <a:moveTo>
                    <a:pt x="1" y="1"/>
                  </a:moveTo>
                  <a:lnTo>
                    <a:pt x="1" y="407"/>
                  </a:lnTo>
                  <a:lnTo>
                    <a:pt x="373" y="407"/>
                  </a:lnTo>
                  <a:lnTo>
                    <a:pt x="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67"/>
            <p:cNvSpPr/>
            <p:nvPr/>
          </p:nvSpPr>
          <p:spPr>
            <a:xfrm>
              <a:off x="3291650" y="3279475"/>
              <a:ext cx="1425" cy="10200"/>
            </a:xfrm>
            <a:custGeom>
              <a:avLst/>
              <a:gdLst/>
              <a:ahLst/>
              <a:cxnLst/>
              <a:rect l="l" t="t" r="r" b="b"/>
              <a:pathLst>
                <a:path w="57" h="408" extrusionOk="0">
                  <a:moveTo>
                    <a:pt x="0" y="1"/>
                  </a:moveTo>
                  <a:lnTo>
                    <a:pt x="0" y="407"/>
                  </a:lnTo>
                  <a:lnTo>
                    <a:pt x="57" y="407"/>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67"/>
            <p:cNvSpPr/>
            <p:nvPr/>
          </p:nvSpPr>
          <p:spPr>
            <a:xfrm>
              <a:off x="3265100" y="3296700"/>
              <a:ext cx="7100" cy="10175"/>
            </a:xfrm>
            <a:custGeom>
              <a:avLst/>
              <a:gdLst/>
              <a:ahLst/>
              <a:cxnLst/>
              <a:rect l="l" t="t" r="r" b="b"/>
              <a:pathLst>
                <a:path w="284" h="407" extrusionOk="0">
                  <a:moveTo>
                    <a:pt x="0" y="0"/>
                  </a:moveTo>
                  <a:lnTo>
                    <a:pt x="0"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67"/>
            <p:cNvSpPr/>
            <p:nvPr/>
          </p:nvSpPr>
          <p:spPr>
            <a:xfrm>
              <a:off x="3272175" y="3296700"/>
              <a:ext cx="3675" cy="10175"/>
            </a:xfrm>
            <a:custGeom>
              <a:avLst/>
              <a:gdLst/>
              <a:ahLst/>
              <a:cxnLst/>
              <a:rect l="l" t="t" r="r" b="b"/>
              <a:pathLst>
                <a:path w="147" h="407" extrusionOk="0">
                  <a:moveTo>
                    <a:pt x="0" y="0"/>
                  </a:moveTo>
                  <a:lnTo>
                    <a:pt x="0" y="407"/>
                  </a:lnTo>
                  <a:lnTo>
                    <a:pt x="146" y="407"/>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67"/>
            <p:cNvSpPr/>
            <p:nvPr/>
          </p:nvSpPr>
          <p:spPr>
            <a:xfrm>
              <a:off x="3247875" y="3313925"/>
              <a:ext cx="4825" cy="10200"/>
            </a:xfrm>
            <a:custGeom>
              <a:avLst/>
              <a:gdLst/>
              <a:ahLst/>
              <a:cxnLst/>
              <a:rect l="l" t="t" r="r" b="b"/>
              <a:pathLst>
                <a:path w="193" h="408" extrusionOk="0">
                  <a:moveTo>
                    <a:pt x="1" y="1"/>
                  </a:moveTo>
                  <a:lnTo>
                    <a:pt x="1"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67"/>
            <p:cNvSpPr/>
            <p:nvPr/>
          </p:nvSpPr>
          <p:spPr>
            <a:xfrm>
              <a:off x="3252675" y="3313925"/>
              <a:ext cx="5950" cy="10200"/>
            </a:xfrm>
            <a:custGeom>
              <a:avLst/>
              <a:gdLst/>
              <a:ahLst/>
              <a:cxnLst/>
              <a:rect l="l" t="t" r="r" b="b"/>
              <a:pathLst>
                <a:path w="238" h="408" extrusionOk="0">
                  <a:moveTo>
                    <a:pt x="0" y="1"/>
                  </a:moveTo>
                  <a:lnTo>
                    <a:pt x="0"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67"/>
            <p:cNvSpPr/>
            <p:nvPr/>
          </p:nvSpPr>
          <p:spPr>
            <a:xfrm>
              <a:off x="3230375" y="3331150"/>
              <a:ext cx="2850" cy="10200"/>
            </a:xfrm>
            <a:custGeom>
              <a:avLst/>
              <a:gdLst/>
              <a:ahLst/>
              <a:cxnLst/>
              <a:rect l="l" t="t" r="r" b="b"/>
              <a:pathLst>
                <a:path w="114" h="408" extrusionOk="0">
                  <a:moveTo>
                    <a:pt x="0" y="0"/>
                  </a:moveTo>
                  <a:lnTo>
                    <a:pt x="0" y="407"/>
                  </a:lnTo>
                  <a:lnTo>
                    <a:pt x="113" y="407"/>
                  </a:lnTo>
                  <a:lnTo>
                    <a:pt x="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67"/>
            <p:cNvSpPr/>
            <p:nvPr/>
          </p:nvSpPr>
          <p:spPr>
            <a:xfrm>
              <a:off x="3233200" y="3331150"/>
              <a:ext cx="7925" cy="10200"/>
            </a:xfrm>
            <a:custGeom>
              <a:avLst/>
              <a:gdLst/>
              <a:ahLst/>
              <a:cxnLst/>
              <a:rect l="l" t="t" r="r" b="b"/>
              <a:pathLst>
                <a:path w="317" h="408" extrusionOk="0">
                  <a:moveTo>
                    <a:pt x="0" y="0"/>
                  </a:moveTo>
                  <a:lnTo>
                    <a:pt x="0" y="407"/>
                  </a:lnTo>
                  <a:lnTo>
                    <a:pt x="316" y="407"/>
                  </a:ln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67"/>
            <p:cNvSpPr/>
            <p:nvPr/>
          </p:nvSpPr>
          <p:spPr>
            <a:xfrm>
              <a:off x="3213125" y="3348375"/>
              <a:ext cx="325" cy="10475"/>
            </a:xfrm>
            <a:custGeom>
              <a:avLst/>
              <a:gdLst/>
              <a:ahLst/>
              <a:cxnLst/>
              <a:rect l="l" t="t" r="r" b="b"/>
              <a:pathLst>
                <a:path w="13" h="419" extrusionOk="0">
                  <a:moveTo>
                    <a:pt x="1" y="1"/>
                  </a:moveTo>
                  <a:lnTo>
                    <a:pt x="1" y="418"/>
                  </a:lnTo>
                  <a:lnTo>
                    <a:pt x="12" y="418"/>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67"/>
            <p:cNvSpPr/>
            <p:nvPr/>
          </p:nvSpPr>
          <p:spPr>
            <a:xfrm>
              <a:off x="3213425" y="3348375"/>
              <a:ext cx="9900" cy="10475"/>
            </a:xfrm>
            <a:custGeom>
              <a:avLst/>
              <a:gdLst/>
              <a:ahLst/>
              <a:cxnLst/>
              <a:rect l="l" t="t" r="r" b="b"/>
              <a:pathLst>
                <a:path w="396" h="419" extrusionOk="0">
                  <a:moveTo>
                    <a:pt x="0" y="1"/>
                  </a:moveTo>
                  <a:lnTo>
                    <a:pt x="0" y="418"/>
                  </a:lnTo>
                  <a:lnTo>
                    <a:pt x="395" y="418"/>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67"/>
            <p:cNvSpPr/>
            <p:nvPr/>
          </p:nvSpPr>
          <p:spPr>
            <a:xfrm>
              <a:off x="3223300" y="3348375"/>
              <a:ext cx="575" cy="10475"/>
            </a:xfrm>
            <a:custGeom>
              <a:avLst/>
              <a:gdLst/>
              <a:ahLst/>
              <a:cxnLst/>
              <a:rect l="l" t="t" r="r" b="b"/>
              <a:pathLst>
                <a:path w="23" h="419" extrusionOk="0">
                  <a:moveTo>
                    <a:pt x="0" y="1"/>
                  </a:moveTo>
                  <a:lnTo>
                    <a:pt x="0"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7"/>
            <p:cNvSpPr/>
            <p:nvPr/>
          </p:nvSpPr>
          <p:spPr>
            <a:xfrm>
              <a:off x="3195900" y="3365600"/>
              <a:ext cx="7950" cy="10475"/>
            </a:xfrm>
            <a:custGeom>
              <a:avLst/>
              <a:gdLst/>
              <a:ahLst/>
              <a:cxnLst/>
              <a:rect l="l" t="t" r="r" b="b"/>
              <a:pathLst>
                <a:path w="318" h="419" extrusionOk="0">
                  <a:moveTo>
                    <a:pt x="1" y="1"/>
                  </a:moveTo>
                  <a:lnTo>
                    <a:pt x="1" y="419"/>
                  </a:lnTo>
                  <a:lnTo>
                    <a:pt x="317" y="419"/>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67"/>
            <p:cNvSpPr/>
            <p:nvPr/>
          </p:nvSpPr>
          <p:spPr>
            <a:xfrm>
              <a:off x="3203825" y="3365600"/>
              <a:ext cx="2850" cy="10475"/>
            </a:xfrm>
            <a:custGeom>
              <a:avLst/>
              <a:gdLst/>
              <a:ahLst/>
              <a:cxnLst/>
              <a:rect l="l" t="t" r="r" b="b"/>
              <a:pathLst>
                <a:path w="114" h="419" extrusionOk="0">
                  <a:moveTo>
                    <a:pt x="0" y="1"/>
                  </a:moveTo>
                  <a:lnTo>
                    <a:pt x="0" y="419"/>
                  </a:lnTo>
                  <a:lnTo>
                    <a:pt x="113" y="41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67"/>
            <p:cNvSpPr/>
            <p:nvPr/>
          </p:nvSpPr>
          <p:spPr>
            <a:xfrm>
              <a:off x="3178675" y="3382850"/>
              <a:ext cx="5675" cy="10450"/>
            </a:xfrm>
            <a:custGeom>
              <a:avLst/>
              <a:gdLst/>
              <a:ahLst/>
              <a:cxnLst/>
              <a:rect l="l" t="t" r="r" b="b"/>
              <a:pathLst>
                <a:path w="227"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67"/>
            <p:cNvSpPr/>
            <p:nvPr/>
          </p:nvSpPr>
          <p:spPr>
            <a:xfrm>
              <a:off x="3184325" y="3382850"/>
              <a:ext cx="5100" cy="10450"/>
            </a:xfrm>
            <a:custGeom>
              <a:avLst/>
              <a:gdLst/>
              <a:ahLst/>
              <a:cxnLst/>
              <a:rect l="l" t="t" r="r" b="b"/>
              <a:pathLst>
                <a:path w="204" h="418" extrusionOk="0">
                  <a:moveTo>
                    <a:pt x="0" y="0"/>
                  </a:moveTo>
                  <a:lnTo>
                    <a:pt x="0"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67"/>
            <p:cNvSpPr/>
            <p:nvPr/>
          </p:nvSpPr>
          <p:spPr>
            <a:xfrm>
              <a:off x="3161450" y="3400350"/>
              <a:ext cx="3125" cy="10200"/>
            </a:xfrm>
            <a:custGeom>
              <a:avLst/>
              <a:gdLst/>
              <a:ahLst/>
              <a:cxnLst/>
              <a:rect l="l" t="t" r="r" b="b"/>
              <a:pathLst>
                <a:path w="125" h="408" extrusionOk="0">
                  <a:moveTo>
                    <a:pt x="1" y="1"/>
                  </a:moveTo>
                  <a:lnTo>
                    <a:pt x="1" y="407"/>
                  </a:lnTo>
                  <a:lnTo>
                    <a:pt x="125" y="407"/>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67"/>
            <p:cNvSpPr/>
            <p:nvPr/>
          </p:nvSpPr>
          <p:spPr>
            <a:xfrm>
              <a:off x="3164550" y="3400350"/>
              <a:ext cx="7650" cy="10200"/>
            </a:xfrm>
            <a:custGeom>
              <a:avLst/>
              <a:gdLst/>
              <a:ahLst/>
              <a:cxnLst/>
              <a:rect l="l" t="t" r="r" b="b"/>
              <a:pathLst>
                <a:path w="306" h="408" extrusionOk="0">
                  <a:moveTo>
                    <a:pt x="1" y="1"/>
                  </a:moveTo>
                  <a:lnTo>
                    <a:pt x="1" y="407"/>
                  </a:lnTo>
                  <a:lnTo>
                    <a:pt x="306" y="407"/>
                  </a:lnTo>
                  <a:lnTo>
                    <a:pt x="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67"/>
            <p:cNvSpPr/>
            <p:nvPr/>
          </p:nvSpPr>
          <p:spPr>
            <a:xfrm>
              <a:off x="3515875" y="3123850"/>
              <a:ext cx="600" cy="10500"/>
            </a:xfrm>
            <a:custGeom>
              <a:avLst/>
              <a:gdLst/>
              <a:ahLst/>
              <a:cxnLst/>
              <a:rect l="l" t="t" r="r" b="b"/>
              <a:pathLst>
                <a:path w="24" h="420" extrusionOk="0">
                  <a:moveTo>
                    <a:pt x="1" y="1"/>
                  </a:moveTo>
                  <a:lnTo>
                    <a:pt x="1"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67"/>
            <p:cNvSpPr/>
            <p:nvPr/>
          </p:nvSpPr>
          <p:spPr>
            <a:xfrm>
              <a:off x="3516450" y="3123850"/>
              <a:ext cx="9925" cy="10500"/>
            </a:xfrm>
            <a:custGeom>
              <a:avLst/>
              <a:gdLst/>
              <a:ahLst/>
              <a:cxnLst/>
              <a:rect l="l" t="t" r="r" b="b"/>
              <a:pathLst>
                <a:path w="397" h="420" extrusionOk="0">
                  <a:moveTo>
                    <a:pt x="0" y="1"/>
                  </a:moveTo>
                  <a:lnTo>
                    <a:pt x="0" y="419"/>
                  </a:lnTo>
                  <a:lnTo>
                    <a:pt x="396" y="419"/>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67"/>
            <p:cNvSpPr/>
            <p:nvPr/>
          </p:nvSpPr>
          <p:spPr>
            <a:xfrm>
              <a:off x="3526350" y="3123850"/>
              <a:ext cx="275" cy="10500"/>
            </a:xfrm>
            <a:custGeom>
              <a:avLst/>
              <a:gdLst/>
              <a:ahLst/>
              <a:cxnLst/>
              <a:rect l="l" t="t" r="r" b="b"/>
              <a:pathLst>
                <a:path w="11" h="420" extrusionOk="0">
                  <a:moveTo>
                    <a:pt x="0" y="1"/>
                  </a:moveTo>
                  <a:lnTo>
                    <a:pt x="0" y="419"/>
                  </a:lnTo>
                  <a:lnTo>
                    <a:pt x="11" y="419"/>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67"/>
            <p:cNvSpPr/>
            <p:nvPr/>
          </p:nvSpPr>
          <p:spPr>
            <a:xfrm>
              <a:off x="3498650" y="3141350"/>
              <a:ext cx="7950" cy="10200"/>
            </a:xfrm>
            <a:custGeom>
              <a:avLst/>
              <a:gdLst/>
              <a:ahLst/>
              <a:cxnLst/>
              <a:rect l="l" t="t" r="r" b="b"/>
              <a:pathLst>
                <a:path w="318" h="408" extrusionOk="0">
                  <a:moveTo>
                    <a:pt x="1" y="1"/>
                  </a:moveTo>
                  <a:lnTo>
                    <a:pt x="1" y="408"/>
                  </a:lnTo>
                  <a:lnTo>
                    <a:pt x="317" y="408"/>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67"/>
            <p:cNvSpPr/>
            <p:nvPr/>
          </p:nvSpPr>
          <p:spPr>
            <a:xfrm>
              <a:off x="3506575" y="3141350"/>
              <a:ext cx="2850" cy="10200"/>
            </a:xfrm>
            <a:custGeom>
              <a:avLst/>
              <a:gdLst/>
              <a:ahLst/>
              <a:cxnLst/>
              <a:rect l="l" t="t" r="r" b="b"/>
              <a:pathLst>
                <a:path w="114" h="408" extrusionOk="0">
                  <a:moveTo>
                    <a:pt x="0" y="1"/>
                  </a:moveTo>
                  <a:lnTo>
                    <a:pt x="0" y="408"/>
                  </a:lnTo>
                  <a:lnTo>
                    <a:pt x="113" y="408"/>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67"/>
            <p:cNvSpPr/>
            <p:nvPr/>
          </p:nvSpPr>
          <p:spPr>
            <a:xfrm>
              <a:off x="3481425" y="3158600"/>
              <a:ext cx="5675" cy="10200"/>
            </a:xfrm>
            <a:custGeom>
              <a:avLst/>
              <a:gdLst/>
              <a:ahLst/>
              <a:cxnLst/>
              <a:rect l="l" t="t" r="r" b="b"/>
              <a:pathLst>
                <a:path w="227" h="408" extrusionOk="0">
                  <a:moveTo>
                    <a:pt x="0" y="1"/>
                  </a:moveTo>
                  <a:lnTo>
                    <a:pt x="0" y="407"/>
                  </a:lnTo>
                  <a:lnTo>
                    <a:pt x="226" y="407"/>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67"/>
            <p:cNvSpPr/>
            <p:nvPr/>
          </p:nvSpPr>
          <p:spPr>
            <a:xfrm>
              <a:off x="3487075" y="3158600"/>
              <a:ext cx="5100" cy="10200"/>
            </a:xfrm>
            <a:custGeom>
              <a:avLst/>
              <a:gdLst/>
              <a:ahLst/>
              <a:cxnLst/>
              <a:rect l="l" t="t" r="r" b="b"/>
              <a:pathLst>
                <a:path w="204" h="408" extrusionOk="0">
                  <a:moveTo>
                    <a:pt x="0" y="1"/>
                  </a:moveTo>
                  <a:lnTo>
                    <a:pt x="0"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67"/>
            <p:cNvSpPr/>
            <p:nvPr/>
          </p:nvSpPr>
          <p:spPr>
            <a:xfrm>
              <a:off x="3464200" y="3175825"/>
              <a:ext cx="3425" cy="10175"/>
            </a:xfrm>
            <a:custGeom>
              <a:avLst/>
              <a:gdLst/>
              <a:ahLst/>
              <a:cxnLst/>
              <a:rect l="l" t="t" r="r" b="b"/>
              <a:pathLst>
                <a:path w="137" h="407" extrusionOk="0">
                  <a:moveTo>
                    <a:pt x="1" y="0"/>
                  </a:moveTo>
                  <a:lnTo>
                    <a:pt x="1"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67"/>
            <p:cNvSpPr/>
            <p:nvPr/>
          </p:nvSpPr>
          <p:spPr>
            <a:xfrm>
              <a:off x="3467600" y="3175825"/>
              <a:ext cx="7375" cy="10175"/>
            </a:xfrm>
            <a:custGeom>
              <a:avLst/>
              <a:gdLst/>
              <a:ahLst/>
              <a:cxnLst/>
              <a:rect l="l" t="t" r="r" b="b"/>
              <a:pathLst>
                <a:path w="295" h="407" extrusionOk="0">
                  <a:moveTo>
                    <a:pt x="0" y="0"/>
                  </a:moveTo>
                  <a:lnTo>
                    <a:pt x="0"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67"/>
            <p:cNvSpPr/>
            <p:nvPr/>
          </p:nvSpPr>
          <p:spPr>
            <a:xfrm>
              <a:off x="3446975" y="3193050"/>
              <a:ext cx="1150" cy="10200"/>
            </a:xfrm>
            <a:custGeom>
              <a:avLst/>
              <a:gdLst/>
              <a:ahLst/>
              <a:cxnLst/>
              <a:rect l="l" t="t" r="r" b="b"/>
              <a:pathLst>
                <a:path w="46" h="408" extrusionOk="0">
                  <a:moveTo>
                    <a:pt x="0" y="1"/>
                  </a:moveTo>
                  <a:lnTo>
                    <a:pt x="0" y="407"/>
                  </a:lnTo>
                  <a:lnTo>
                    <a:pt x="45" y="407"/>
                  </a:lnTo>
                  <a:lnTo>
                    <a:pt x="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67"/>
            <p:cNvSpPr/>
            <p:nvPr/>
          </p:nvSpPr>
          <p:spPr>
            <a:xfrm>
              <a:off x="3448100" y="3193050"/>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67"/>
            <p:cNvSpPr/>
            <p:nvPr/>
          </p:nvSpPr>
          <p:spPr>
            <a:xfrm>
              <a:off x="3429750" y="3210275"/>
              <a:ext cx="8500" cy="10200"/>
            </a:xfrm>
            <a:custGeom>
              <a:avLst/>
              <a:gdLst/>
              <a:ahLst/>
              <a:cxnLst/>
              <a:rect l="l" t="t" r="r" b="b"/>
              <a:pathLst>
                <a:path w="340" h="408" extrusionOk="0">
                  <a:moveTo>
                    <a:pt x="1" y="0"/>
                  </a:moveTo>
                  <a:lnTo>
                    <a:pt x="1" y="407"/>
                  </a:lnTo>
                  <a:lnTo>
                    <a:pt x="339" y="407"/>
                  </a:lnTo>
                  <a:lnTo>
                    <a:pt x="3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67"/>
            <p:cNvSpPr/>
            <p:nvPr/>
          </p:nvSpPr>
          <p:spPr>
            <a:xfrm>
              <a:off x="3438225" y="3210275"/>
              <a:ext cx="2275" cy="10200"/>
            </a:xfrm>
            <a:custGeom>
              <a:avLst/>
              <a:gdLst/>
              <a:ahLst/>
              <a:cxnLst/>
              <a:rect l="l" t="t" r="r" b="b"/>
              <a:pathLst>
                <a:path w="91" h="408" extrusionOk="0">
                  <a:moveTo>
                    <a:pt x="0" y="0"/>
                  </a:moveTo>
                  <a:lnTo>
                    <a:pt x="0" y="407"/>
                  </a:lnTo>
                  <a:lnTo>
                    <a:pt x="91" y="407"/>
                  </a:lnTo>
                  <a:lnTo>
                    <a:pt x="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67"/>
            <p:cNvSpPr/>
            <p:nvPr/>
          </p:nvSpPr>
          <p:spPr>
            <a:xfrm>
              <a:off x="3412250" y="3227500"/>
              <a:ext cx="6500" cy="10200"/>
            </a:xfrm>
            <a:custGeom>
              <a:avLst/>
              <a:gdLst/>
              <a:ahLst/>
              <a:cxnLst/>
              <a:rect l="l" t="t" r="r" b="b"/>
              <a:pathLst>
                <a:path w="260" h="408" extrusionOk="0">
                  <a:moveTo>
                    <a:pt x="0" y="1"/>
                  </a:moveTo>
                  <a:lnTo>
                    <a:pt x="0" y="408"/>
                  </a:lnTo>
                  <a:lnTo>
                    <a:pt x="260" y="408"/>
                  </a:lnTo>
                  <a:lnTo>
                    <a:pt x="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67"/>
            <p:cNvSpPr/>
            <p:nvPr/>
          </p:nvSpPr>
          <p:spPr>
            <a:xfrm>
              <a:off x="3418725" y="3227500"/>
              <a:ext cx="4275" cy="10200"/>
            </a:xfrm>
            <a:custGeom>
              <a:avLst/>
              <a:gdLst/>
              <a:ahLst/>
              <a:cxnLst/>
              <a:rect l="l" t="t" r="r" b="b"/>
              <a:pathLst>
                <a:path w="171" h="408" extrusionOk="0">
                  <a:moveTo>
                    <a:pt x="1" y="1"/>
                  </a:moveTo>
                  <a:lnTo>
                    <a:pt x="1" y="408"/>
                  </a:lnTo>
                  <a:lnTo>
                    <a:pt x="170" y="408"/>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67"/>
            <p:cNvSpPr/>
            <p:nvPr/>
          </p:nvSpPr>
          <p:spPr>
            <a:xfrm>
              <a:off x="3395000" y="3244725"/>
              <a:ext cx="4275" cy="10200"/>
            </a:xfrm>
            <a:custGeom>
              <a:avLst/>
              <a:gdLst/>
              <a:ahLst/>
              <a:cxnLst/>
              <a:rect l="l" t="t" r="r" b="b"/>
              <a:pathLst>
                <a:path w="171" h="408" extrusionOk="0">
                  <a:moveTo>
                    <a:pt x="1" y="1"/>
                  </a:moveTo>
                  <a:lnTo>
                    <a:pt x="1" y="407"/>
                  </a:lnTo>
                  <a:lnTo>
                    <a:pt x="171" y="407"/>
                  </a:lnTo>
                  <a:lnTo>
                    <a:pt x="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67"/>
            <p:cNvSpPr/>
            <p:nvPr/>
          </p:nvSpPr>
          <p:spPr>
            <a:xfrm>
              <a:off x="3399250" y="3244725"/>
              <a:ext cx="6500" cy="10200"/>
            </a:xfrm>
            <a:custGeom>
              <a:avLst/>
              <a:gdLst/>
              <a:ahLst/>
              <a:cxnLst/>
              <a:rect l="l" t="t" r="r" b="b"/>
              <a:pathLst>
                <a:path w="260" h="408" extrusionOk="0">
                  <a:moveTo>
                    <a:pt x="1" y="1"/>
                  </a:moveTo>
                  <a:lnTo>
                    <a:pt x="1" y="407"/>
                  </a:lnTo>
                  <a:lnTo>
                    <a:pt x="260" y="407"/>
                  </a:lnTo>
                  <a:lnTo>
                    <a:pt x="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67"/>
            <p:cNvSpPr/>
            <p:nvPr/>
          </p:nvSpPr>
          <p:spPr>
            <a:xfrm>
              <a:off x="3377775" y="3261975"/>
              <a:ext cx="2000" cy="10450"/>
            </a:xfrm>
            <a:custGeom>
              <a:avLst/>
              <a:gdLst/>
              <a:ahLst/>
              <a:cxnLst/>
              <a:rect l="l" t="t" r="r" b="b"/>
              <a:pathLst>
                <a:path w="80" h="418" extrusionOk="0">
                  <a:moveTo>
                    <a:pt x="1" y="0"/>
                  </a:moveTo>
                  <a:lnTo>
                    <a:pt x="1"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67"/>
            <p:cNvSpPr/>
            <p:nvPr/>
          </p:nvSpPr>
          <p:spPr>
            <a:xfrm>
              <a:off x="3379750" y="3261975"/>
              <a:ext cx="8800" cy="10450"/>
            </a:xfrm>
            <a:custGeom>
              <a:avLst/>
              <a:gdLst/>
              <a:ahLst/>
              <a:cxnLst/>
              <a:rect l="l" t="t" r="r" b="b"/>
              <a:pathLst>
                <a:path w="352" h="418" extrusionOk="0">
                  <a:moveTo>
                    <a:pt x="1" y="0"/>
                  </a:moveTo>
                  <a:lnTo>
                    <a:pt x="1" y="418"/>
                  </a:lnTo>
                  <a:lnTo>
                    <a:pt x="351" y="418"/>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67"/>
            <p:cNvSpPr/>
            <p:nvPr/>
          </p:nvSpPr>
          <p:spPr>
            <a:xfrm>
              <a:off x="3360550" y="3279475"/>
              <a:ext cx="9350" cy="10200"/>
            </a:xfrm>
            <a:custGeom>
              <a:avLst/>
              <a:gdLst/>
              <a:ahLst/>
              <a:cxnLst/>
              <a:rect l="l" t="t" r="r" b="b"/>
              <a:pathLst>
                <a:path w="374" h="408" extrusionOk="0">
                  <a:moveTo>
                    <a:pt x="0" y="1"/>
                  </a:moveTo>
                  <a:lnTo>
                    <a:pt x="0" y="407"/>
                  </a:lnTo>
                  <a:lnTo>
                    <a:pt x="374" y="407"/>
                  </a:lnTo>
                  <a:lnTo>
                    <a:pt x="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67"/>
            <p:cNvSpPr/>
            <p:nvPr/>
          </p:nvSpPr>
          <p:spPr>
            <a:xfrm>
              <a:off x="3369875" y="3279475"/>
              <a:ext cx="1425" cy="10200"/>
            </a:xfrm>
            <a:custGeom>
              <a:avLst/>
              <a:gdLst/>
              <a:ahLst/>
              <a:cxnLst/>
              <a:rect l="l" t="t" r="r" b="b"/>
              <a:pathLst>
                <a:path w="57" h="408" extrusionOk="0">
                  <a:moveTo>
                    <a:pt x="1" y="1"/>
                  </a:moveTo>
                  <a:lnTo>
                    <a:pt x="1" y="407"/>
                  </a:lnTo>
                  <a:lnTo>
                    <a:pt x="57" y="407"/>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67"/>
            <p:cNvSpPr/>
            <p:nvPr/>
          </p:nvSpPr>
          <p:spPr>
            <a:xfrm>
              <a:off x="3343325" y="3296700"/>
              <a:ext cx="7075" cy="10175"/>
            </a:xfrm>
            <a:custGeom>
              <a:avLst/>
              <a:gdLst/>
              <a:ahLst/>
              <a:cxnLst/>
              <a:rect l="l" t="t" r="r" b="b"/>
              <a:pathLst>
                <a:path w="283" h="407" extrusionOk="0">
                  <a:moveTo>
                    <a:pt x="1" y="0"/>
                  </a:moveTo>
                  <a:lnTo>
                    <a:pt x="1"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67"/>
            <p:cNvSpPr/>
            <p:nvPr/>
          </p:nvSpPr>
          <p:spPr>
            <a:xfrm>
              <a:off x="3350375" y="3296700"/>
              <a:ext cx="3725" cy="10175"/>
            </a:xfrm>
            <a:custGeom>
              <a:avLst/>
              <a:gdLst/>
              <a:ahLst/>
              <a:cxnLst/>
              <a:rect l="l" t="t" r="r" b="b"/>
              <a:pathLst>
                <a:path w="149" h="407" extrusionOk="0">
                  <a:moveTo>
                    <a:pt x="1" y="0"/>
                  </a:moveTo>
                  <a:lnTo>
                    <a:pt x="1" y="407"/>
                  </a:lnTo>
                  <a:lnTo>
                    <a:pt x="148" y="407"/>
                  </a:lnTo>
                  <a:lnTo>
                    <a:pt x="1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67"/>
            <p:cNvSpPr/>
            <p:nvPr/>
          </p:nvSpPr>
          <p:spPr>
            <a:xfrm>
              <a:off x="3326100" y="3313925"/>
              <a:ext cx="4825" cy="10200"/>
            </a:xfrm>
            <a:custGeom>
              <a:avLst/>
              <a:gdLst/>
              <a:ahLst/>
              <a:cxnLst/>
              <a:rect l="l" t="t" r="r" b="b"/>
              <a:pathLst>
                <a:path w="193" h="408" extrusionOk="0">
                  <a:moveTo>
                    <a:pt x="0" y="1"/>
                  </a:moveTo>
                  <a:lnTo>
                    <a:pt x="0"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67"/>
            <p:cNvSpPr/>
            <p:nvPr/>
          </p:nvSpPr>
          <p:spPr>
            <a:xfrm>
              <a:off x="3330900" y="3313925"/>
              <a:ext cx="5950" cy="10200"/>
            </a:xfrm>
            <a:custGeom>
              <a:avLst/>
              <a:gdLst/>
              <a:ahLst/>
              <a:cxnLst/>
              <a:rect l="l" t="t" r="r" b="b"/>
              <a:pathLst>
                <a:path w="238" h="408" extrusionOk="0">
                  <a:moveTo>
                    <a:pt x="1" y="1"/>
                  </a:moveTo>
                  <a:lnTo>
                    <a:pt x="1"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67"/>
            <p:cNvSpPr/>
            <p:nvPr/>
          </p:nvSpPr>
          <p:spPr>
            <a:xfrm>
              <a:off x="3308575" y="3331150"/>
              <a:ext cx="2850" cy="10200"/>
            </a:xfrm>
            <a:custGeom>
              <a:avLst/>
              <a:gdLst/>
              <a:ahLst/>
              <a:cxnLst/>
              <a:rect l="l" t="t" r="r" b="b"/>
              <a:pathLst>
                <a:path w="114" h="408" extrusionOk="0">
                  <a:moveTo>
                    <a:pt x="1" y="0"/>
                  </a:moveTo>
                  <a:lnTo>
                    <a:pt x="1" y="407"/>
                  </a:lnTo>
                  <a:lnTo>
                    <a:pt x="114" y="407"/>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67"/>
            <p:cNvSpPr/>
            <p:nvPr/>
          </p:nvSpPr>
          <p:spPr>
            <a:xfrm>
              <a:off x="3311400" y="3331150"/>
              <a:ext cx="8225" cy="10200"/>
            </a:xfrm>
            <a:custGeom>
              <a:avLst/>
              <a:gdLst/>
              <a:ahLst/>
              <a:cxnLst/>
              <a:rect l="l" t="t" r="r" b="b"/>
              <a:pathLst>
                <a:path w="329" h="408" extrusionOk="0">
                  <a:moveTo>
                    <a:pt x="1" y="0"/>
                  </a:moveTo>
                  <a:lnTo>
                    <a:pt x="1" y="407"/>
                  </a:lnTo>
                  <a:lnTo>
                    <a:pt x="329" y="407"/>
                  </a:lnTo>
                  <a:lnTo>
                    <a:pt x="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67"/>
            <p:cNvSpPr/>
            <p:nvPr/>
          </p:nvSpPr>
          <p:spPr>
            <a:xfrm>
              <a:off x="3291375" y="3348375"/>
              <a:ext cx="300" cy="10475"/>
            </a:xfrm>
            <a:custGeom>
              <a:avLst/>
              <a:gdLst/>
              <a:ahLst/>
              <a:cxnLst/>
              <a:rect l="l" t="t" r="r" b="b"/>
              <a:pathLst>
                <a:path w="12" h="419" extrusionOk="0">
                  <a:moveTo>
                    <a:pt x="0" y="1"/>
                  </a:moveTo>
                  <a:lnTo>
                    <a:pt x="0" y="418"/>
                  </a:lnTo>
                  <a:lnTo>
                    <a:pt x="11" y="418"/>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67"/>
            <p:cNvSpPr/>
            <p:nvPr/>
          </p:nvSpPr>
          <p:spPr>
            <a:xfrm>
              <a:off x="3291650" y="3348375"/>
              <a:ext cx="9900" cy="10475"/>
            </a:xfrm>
            <a:custGeom>
              <a:avLst/>
              <a:gdLst/>
              <a:ahLst/>
              <a:cxnLst/>
              <a:rect l="l" t="t" r="r" b="b"/>
              <a:pathLst>
                <a:path w="396" h="419" extrusionOk="0">
                  <a:moveTo>
                    <a:pt x="0" y="1"/>
                  </a:moveTo>
                  <a:lnTo>
                    <a:pt x="0" y="418"/>
                  </a:lnTo>
                  <a:lnTo>
                    <a:pt x="396" y="418"/>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67"/>
            <p:cNvSpPr/>
            <p:nvPr/>
          </p:nvSpPr>
          <p:spPr>
            <a:xfrm>
              <a:off x="3301525" y="3348375"/>
              <a:ext cx="600" cy="10475"/>
            </a:xfrm>
            <a:custGeom>
              <a:avLst/>
              <a:gdLst/>
              <a:ahLst/>
              <a:cxnLst/>
              <a:rect l="l" t="t" r="r" b="b"/>
              <a:pathLst>
                <a:path w="24" h="419" extrusionOk="0">
                  <a:moveTo>
                    <a:pt x="1" y="1"/>
                  </a:moveTo>
                  <a:lnTo>
                    <a:pt x="1"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67"/>
            <p:cNvSpPr/>
            <p:nvPr/>
          </p:nvSpPr>
          <p:spPr>
            <a:xfrm>
              <a:off x="3274125" y="3365600"/>
              <a:ext cx="7925" cy="10475"/>
            </a:xfrm>
            <a:custGeom>
              <a:avLst/>
              <a:gdLst/>
              <a:ahLst/>
              <a:cxnLst/>
              <a:rect l="l" t="t" r="r" b="b"/>
              <a:pathLst>
                <a:path w="317" h="419" extrusionOk="0">
                  <a:moveTo>
                    <a:pt x="1" y="1"/>
                  </a:moveTo>
                  <a:lnTo>
                    <a:pt x="1" y="419"/>
                  </a:lnTo>
                  <a:lnTo>
                    <a:pt x="317" y="419"/>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67"/>
            <p:cNvSpPr/>
            <p:nvPr/>
          </p:nvSpPr>
          <p:spPr>
            <a:xfrm>
              <a:off x="3282025" y="3365600"/>
              <a:ext cx="2850" cy="10475"/>
            </a:xfrm>
            <a:custGeom>
              <a:avLst/>
              <a:gdLst/>
              <a:ahLst/>
              <a:cxnLst/>
              <a:rect l="l" t="t" r="r" b="b"/>
              <a:pathLst>
                <a:path w="114" h="419" extrusionOk="0">
                  <a:moveTo>
                    <a:pt x="1" y="1"/>
                  </a:moveTo>
                  <a:lnTo>
                    <a:pt x="1" y="419"/>
                  </a:lnTo>
                  <a:lnTo>
                    <a:pt x="114" y="419"/>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67"/>
            <p:cNvSpPr/>
            <p:nvPr/>
          </p:nvSpPr>
          <p:spPr>
            <a:xfrm>
              <a:off x="3256925" y="3382850"/>
              <a:ext cx="5650" cy="10450"/>
            </a:xfrm>
            <a:custGeom>
              <a:avLst/>
              <a:gdLst/>
              <a:ahLst/>
              <a:cxnLst/>
              <a:rect l="l" t="t" r="r" b="b"/>
              <a:pathLst>
                <a:path w="226"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67"/>
            <p:cNvSpPr/>
            <p:nvPr/>
          </p:nvSpPr>
          <p:spPr>
            <a:xfrm>
              <a:off x="3262550" y="3382850"/>
              <a:ext cx="5125" cy="10450"/>
            </a:xfrm>
            <a:custGeom>
              <a:avLst/>
              <a:gdLst/>
              <a:ahLst/>
              <a:cxnLst/>
              <a:rect l="l" t="t" r="r" b="b"/>
              <a:pathLst>
                <a:path w="205" h="418" extrusionOk="0">
                  <a:moveTo>
                    <a:pt x="1" y="0"/>
                  </a:moveTo>
                  <a:lnTo>
                    <a:pt x="1"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67"/>
            <p:cNvSpPr/>
            <p:nvPr/>
          </p:nvSpPr>
          <p:spPr>
            <a:xfrm>
              <a:off x="3239675" y="3400350"/>
              <a:ext cx="3150" cy="10200"/>
            </a:xfrm>
            <a:custGeom>
              <a:avLst/>
              <a:gdLst/>
              <a:ahLst/>
              <a:cxnLst/>
              <a:rect l="l" t="t" r="r" b="b"/>
              <a:pathLst>
                <a:path w="126" h="408" extrusionOk="0">
                  <a:moveTo>
                    <a:pt x="0" y="1"/>
                  </a:moveTo>
                  <a:lnTo>
                    <a:pt x="0" y="407"/>
                  </a:lnTo>
                  <a:lnTo>
                    <a:pt x="125" y="407"/>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67"/>
            <p:cNvSpPr/>
            <p:nvPr/>
          </p:nvSpPr>
          <p:spPr>
            <a:xfrm>
              <a:off x="3242800" y="3400350"/>
              <a:ext cx="7625" cy="10200"/>
            </a:xfrm>
            <a:custGeom>
              <a:avLst/>
              <a:gdLst/>
              <a:ahLst/>
              <a:cxnLst/>
              <a:rect l="l" t="t" r="r" b="b"/>
              <a:pathLst>
                <a:path w="305" h="408" extrusionOk="0">
                  <a:moveTo>
                    <a:pt x="0" y="1"/>
                  </a:moveTo>
                  <a:lnTo>
                    <a:pt x="0" y="407"/>
                  </a:lnTo>
                  <a:lnTo>
                    <a:pt x="305" y="407"/>
                  </a:lnTo>
                  <a:lnTo>
                    <a:pt x="3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67"/>
            <p:cNvSpPr/>
            <p:nvPr/>
          </p:nvSpPr>
          <p:spPr>
            <a:xfrm>
              <a:off x="3594125" y="3123850"/>
              <a:ext cx="575" cy="10500"/>
            </a:xfrm>
            <a:custGeom>
              <a:avLst/>
              <a:gdLst/>
              <a:ahLst/>
              <a:cxnLst/>
              <a:rect l="l" t="t" r="r" b="b"/>
              <a:pathLst>
                <a:path w="23" h="420" extrusionOk="0">
                  <a:moveTo>
                    <a:pt x="0" y="1"/>
                  </a:moveTo>
                  <a:lnTo>
                    <a:pt x="0"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67"/>
            <p:cNvSpPr/>
            <p:nvPr/>
          </p:nvSpPr>
          <p:spPr>
            <a:xfrm>
              <a:off x="3594675" y="3123850"/>
              <a:ext cx="9900" cy="10500"/>
            </a:xfrm>
            <a:custGeom>
              <a:avLst/>
              <a:gdLst/>
              <a:ahLst/>
              <a:cxnLst/>
              <a:rect l="l" t="t" r="r" b="b"/>
              <a:pathLst>
                <a:path w="396" h="420" extrusionOk="0">
                  <a:moveTo>
                    <a:pt x="1" y="1"/>
                  </a:moveTo>
                  <a:lnTo>
                    <a:pt x="1" y="419"/>
                  </a:lnTo>
                  <a:lnTo>
                    <a:pt x="396" y="419"/>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67"/>
            <p:cNvSpPr/>
            <p:nvPr/>
          </p:nvSpPr>
          <p:spPr>
            <a:xfrm>
              <a:off x="3604550" y="3123850"/>
              <a:ext cx="325" cy="10500"/>
            </a:xfrm>
            <a:custGeom>
              <a:avLst/>
              <a:gdLst/>
              <a:ahLst/>
              <a:cxnLst/>
              <a:rect l="l" t="t" r="r" b="b"/>
              <a:pathLst>
                <a:path w="13" h="420" extrusionOk="0">
                  <a:moveTo>
                    <a:pt x="1" y="1"/>
                  </a:moveTo>
                  <a:lnTo>
                    <a:pt x="1" y="419"/>
                  </a:lnTo>
                  <a:lnTo>
                    <a:pt x="13" y="419"/>
                  </a:ln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67"/>
            <p:cNvSpPr/>
            <p:nvPr/>
          </p:nvSpPr>
          <p:spPr>
            <a:xfrm>
              <a:off x="3576875" y="3141350"/>
              <a:ext cx="7925" cy="10200"/>
            </a:xfrm>
            <a:custGeom>
              <a:avLst/>
              <a:gdLst/>
              <a:ahLst/>
              <a:cxnLst/>
              <a:rect l="l" t="t" r="r" b="b"/>
              <a:pathLst>
                <a:path w="317" h="408" extrusionOk="0">
                  <a:moveTo>
                    <a:pt x="1" y="1"/>
                  </a:moveTo>
                  <a:lnTo>
                    <a:pt x="1" y="408"/>
                  </a:lnTo>
                  <a:lnTo>
                    <a:pt x="317" y="408"/>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67"/>
            <p:cNvSpPr/>
            <p:nvPr/>
          </p:nvSpPr>
          <p:spPr>
            <a:xfrm>
              <a:off x="3584775" y="3141350"/>
              <a:ext cx="2850" cy="10200"/>
            </a:xfrm>
            <a:custGeom>
              <a:avLst/>
              <a:gdLst/>
              <a:ahLst/>
              <a:cxnLst/>
              <a:rect l="l" t="t" r="r" b="b"/>
              <a:pathLst>
                <a:path w="114" h="408" extrusionOk="0">
                  <a:moveTo>
                    <a:pt x="1" y="1"/>
                  </a:moveTo>
                  <a:lnTo>
                    <a:pt x="1" y="408"/>
                  </a:lnTo>
                  <a:lnTo>
                    <a:pt x="114" y="408"/>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67"/>
            <p:cNvSpPr/>
            <p:nvPr/>
          </p:nvSpPr>
          <p:spPr>
            <a:xfrm>
              <a:off x="3559675" y="3158600"/>
              <a:ext cx="5650" cy="10200"/>
            </a:xfrm>
            <a:custGeom>
              <a:avLst/>
              <a:gdLst/>
              <a:ahLst/>
              <a:cxnLst/>
              <a:rect l="l" t="t" r="r" b="b"/>
              <a:pathLst>
                <a:path w="226" h="408" extrusionOk="0">
                  <a:moveTo>
                    <a:pt x="0" y="1"/>
                  </a:moveTo>
                  <a:lnTo>
                    <a:pt x="0" y="407"/>
                  </a:lnTo>
                  <a:lnTo>
                    <a:pt x="226" y="407"/>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67"/>
            <p:cNvSpPr/>
            <p:nvPr/>
          </p:nvSpPr>
          <p:spPr>
            <a:xfrm>
              <a:off x="3565300" y="3158600"/>
              <a:ext cx="5125" cy="10200"/>
            </a:xfrm>
            <a:custGeom>
              <a:avLst/>
              <a:gdLst/>
              <a:ahLst/>
              <a:cxnLst/>
              <a:rect l="l" t="t" r="r" b="b"/>
              <a:pathLst>
                <a:path w="205" h="408" extrusionOk="0">
                  <a:moveTo>
                    <a:pt x="1" y="1"/>
                  </a:moveTo>
                  <a:lnTo>
                    <a:pt x="1"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67"/>
            <p:cNvSpPr/>
            <p:nvPr/>
          </p:nvSpPr>
          <p:spPr>
            <a:xfrm>
              <a:off x="3542425" y="3175825"/>
              <a:ext cx="3425" cy="10175"/>
            </a:xfrm>
            <a:custGeom>
              <a:avLst/>
              <a:gdLst/>
              <a:ahLst/>
              <a:cxnLst/>
              <a:rect l="l" t="t" r="r" b="b"/>
              <a:pathLst>
                <a:path w="137"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67"/>
            <p:cNvSpPr/>
            <p:nvPr/>
          </p:nvSpPr>
          <p:spPr>
            <a:xfrm>
              <a:off x="3545825" y="3175825"/>
              <a:ext cx="7350" cy="10175"/>
            </a:xfrm>
            <a:custGeom>
              <a:avLst/>
              <a:gdLst/>
              <a:ahLst/>
              <a:cxnLst/>
              <a:rect l="l" t="t" r="r" b="b"/>
              <a:pathLst>
                <a:path w="294" h="407" extrusionOk="0">
                  <a:moveTo>
                    <a:pt x="0" y="0"/>
                  </a:moveTo>
                  <a:lnTo>
                    <a:pt x="0"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67"/>
            <p:cNvSpPr/>
            <p:nvPr/>
          </p:nvSpPr>
          <p:spPr>
            <a:xfrm>
              <a:off x="3525200" y="3193050"/>
              <a:ext cx="1175" cy="10200"/>
            </a:xfrm>
            <a:custGeom>
              <a:avLst/>
              <a:gdLst/>
              <a:ahLst/>
              <a:cxnLst/>
              <a:rect l="l" t="t" r="r" b="b"/>
              <a:pathLst>
                <a:path w="47"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67"/>
            <p:cNvSpPr/>
            <p:nvPr/>
          </p:nvSpPr>
          <p:spPr>
            <a:xfrm>
              <a:off x="3526350" y="3193050"/>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67"/>
            <p:cNvSpPr/>
            <p:nvPr/>
          </p:nvSpPr>
          <p:spPr>
            <a:xfrm>
              <a:off x="3507975" y="3210275"/>
              <a:ext cx="8500" cy="10200"/>
            </a:xfrm>
            <a:custGeom>
              <a:avLst/>
              <a:gdLst/>
              <a:ahLst/>
              <a:cxnLst/>
              <a:rect l="l" t="t" r="r" b="b"/>
              <a:pathLst>
                <a:path w="340" h="408" extrusionOk="0">
                  <a:moveTo>
                    <a:pt x="0" y="0"/>
                  </a:moveTo>
                  <a:lnTo>
                    <a:pt x="0" y="407"/>
                  </a:lnTo>
                  <a:lnTo>
                    <a:pt x="339" y="407"/>
                  </a:lnTo>
                  <a:lnTo>
                    <a:pt x="3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67"/>
            <p:cNvSpPr/>
            <p:nvPr/>
          </p:nvSpPr>
          <p:spPr>
            <a:xfrm>
              <a:off x="3516450" y="3210275"/>
              <a:ext cx="2000" cy="10200"/>
            </a:xfrm>
            <a:custGeom>
              <a:avLst/>
              <a:gdLst/>
              <a:ahLst/>
              <a:cxnLst/>
              <a:rect l="l" t="t" r="r" b="b"/>
              <a:pathLst>
                <a:path w="80" h="408" extrusionOk="0">
                  <a:moveTo>
                    <a:pt x="0" y="0"/>
                  </a:moveTo>
                  <a:lnTo>
                    <a:pt x="0" y="407"/>
                  </a:lnTo>
                  <a:lnTo>
                    <a:pt x="80" y="407"/>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67"/>
            <p:cNvSpPr/>
            <p:nvPr/>
          </p:nvSpPr>
          <p:spPr>
            <a:xfrm>
              <a:off x="3490450" y="3227500"/>
              <a:ext cx="6550" cy="10200"/>
            </a:xfrm>
            <a:custGeom>
              <a:avLst/>
              <a:gdLst/>
              <a:ahLst/>
              <a:cxnLst/>
              <a:rect l="l" t="t" r="r" b="b"/>
              <a:pathLst>
                <a:path w="262" h="408" extrusionOk="0">
                  <a:moveTo>
                    <a:pt x="1" y="1"/>
                  </a:moveTo>
                  <a:lnTo>
                    <a:pt x="1" y="408"/>
                  </a:lnTo>
                  <a:lnTo>
                    <a:pt x="261" y="408"/>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67"/>
            <p:cNvSpPr/>
            <p:nvPr/>
          </p:nvSpPr>
          <p:spPr>
            <a:xfrm>
              <a:off x="3496975" y="3227500"/>
              <a:ext cx="4250" cy="10200"/>
            </a:xfrm>
            <a:custGeom>
              <a:avLst/>
              <a:gdLst/>
              <a:ahLst/>
              <a:cxnLst/>
              <a:rect l="l" t="t" r="r" b="b"/>
              <a:pathLst>
                <a:path w="170" h="408" extrusionOk="0">
                  <a:moveTo>
                    <a:pt x="0" y="1"/>
                  </a:moveTo>
                  <a:lnTo>
                    <a:pt x="0" y="408"/>
                  </a:lnTo>
                  <a:lnTo>
                    <a:pt x="169" y="408"/>
                  </a:lnTo>
                  <a:lnTo>
                    <a:pt x="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67"/>
            <p:cNvSpPr/>
            <p:nvPr/>
          </p:nvSpPr>
          <p:spPr>
            <a:xfrm>
              <a:off x="3473250" y="3244725"/>
              <a:ext cx="4250" cy="10200"/>
            </a:xfrm>
            <a:custGeom>
              <a:avLst/>
              <a:gdLst/>
              <a:ahLst/>
              <a:cxnLst/>
              <a:rect l="l" t="t" r="r" b="b"/>
              <a:pathLst>
                <a:path w="170" h="408" extrusionOk="0">
                  <a:moveTo>
                    <a:pt x="0" y="1"/>
                  </a:moveTo>
                  <a:lnTo>
                    <a:pt x="0" y="407"/>
                  </a:lnTo>
                  <a:lnTo>
                    <a:pt x="169" y="407"/>
                  </a:lnTo>
                  <a:lnTo>
                    <a:pt x="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67"/>
            <p:cNvSpPr/>
            <p:nvPr/>
          </p:nvSpPr>
          <p:spPr>
            <a:xfrm>
              <a:off x="3477475" y="3244725"/>
              <a:ext cx="6525" cy="10200"/>
            </a:xfrm>
            <a:custGeom>
              <a:avLst/>
              <a:gdLst/>
              <a:ahLst/>
              <a:cxnLst/>
              <a:rect l="l" t="t" r="r" b="b"/>
              <a:pathLst>
                <a:path w="261" h="408" extrusionOk="0">
                  <a:moveTo>
                    <a:pt x="0" y="1"/>
                  </a:moveTo>
                  <a:lnTo>
                    <a:pt x="0" y="407"/>
                  </a:lnTo>
                  <a:lnTo>
                    <a:pt x="261" y="407"/>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67"/>
            <p:cNvSpPr/>
            <p:nvPr/>
          </p:nvSpPr>
          <p:spPr>
            <a:xfrm>
              <a:off x="3456000" y="3261975"/>
              <a:ext cx="2025" cy="10450"/>
            </a:xfrm>
            <a:custGeom>
              <a:avLst/>
              <a:gdLst/>
              <a:ahLst/>
              <a:cxnLst/>
              <a:rect l="l" t="t" r="r" b="b"/>
              <a:pathLst>
                <a:path w="81" h="418" extrusionOk="0">
                  <a:moveTo>
                    <a:pt x="1" y="0"/>
                  </a:moveTo>
                  <a:lnTo>
                    <a:pt x="1"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67"/>
            <p:cNvSpPr/>
            <p:nvPr/>
          </p:nvSpPr>
          <p:spPr>
            <a:xfrm>
              <a:off x="3458000" y="3261975"/>
              <a:ext cx="8750" cy="10450"/>
            </a:xfrm>
            <a:custGeom>
              <a:avLst/>
              <a:gdLst/>
              <a:ahLst/>
              <a:cxnLst/>
              <a:rect l="l" t="t" r="r" b="b"/>
              <a:pathLst>
                <a:path w="350" h="418" extrusionOk="0">
                  <a:moveTo>
                    <a:pt x="0" y="0"/>
                  </a:moveTo>
                  <a:lnTo>
                    <a:pt x="0" y="418"/>
                  </a:lnTo>
                  <a:lnTo>
                    <a:pt x="350" y="418"/>
                  </a:lnTo>
                  <a:lnTo>
                    <a:pt x="3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67"/>
            <p:cNvSpPr/>
            <p:nvPr/>
          </p:nvSpPr>
          <p:spPr>
            <a:xfrm>
              <a:off x="3438800" y="3279475"/>
              <a:ext cx="9325" cy="10200"/>
            </a:xfrm>
            <a:custGeom>
              <a:avLst/>
              <a:gdLst/>
              <a:ahLst/>
              <a:cxnLst/>
              <a:rect l="l" t="t" r="r" b="b"/>
              <a:pathLst>
                <a:path w="373" h="408" extrusionOk="0">
                  <a:moveTo>
                    <a:pt x="0" y="1"/>
                  </a:moveTo>
                  <a:lnTo>
                    <a:pt x="0" y="407"/>
                  </a:lnTo>
                  <a:lnTo>
                    <a:pt x="372" y="407"/>
                  </a:lnTo>
                  <a:lnTo>
                    <a:pt x="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67"/>
            <p:cNvSpPr/>
            <p:nvPr/>
          </p:nvSpPr>
          <p:spPr>
            <a:xfrm>
              <a:off x="3448100" y="3279475"/>
              <a:ext cx="1450" cy="10200"/>
            </a:xfrm>
            <a:custGeom>
              <a:avLst/>
              <a:gdLst/>
              <a:ahLst/>
              <a:cxnLst/>
              <a:rect l="l" t="t" r="r" b="b"/>
              <a:pathLst>
                <a:path w="58" h="408" extrusionOk="0">
                  <a:moveTo>
                    <a:pt x="0" y="1"/>
                  </a:moveTo>
                  <a:lnTo>
                    <a:pt x="0" y="407"/>
                  </a:lnTo>
                  <a:lnTo>
                    <a:pt x="57" y="407"/>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67"/>
            <p:cNvSpPr/>
            <p:nvPr/>
          </p:nvSpPr>
          <p:spPr>
            <a:xfrm>
              <a:off x="3421550" y="3296700"/>
              <a:ext cx="7100" cy="10175"/>
            </a:xfrm>
            <a:custGeom>
              <a:avLst/>
              <a:gdLst/>
              <a:ahLst/>
              <a:cxnLst/>
              <a:rect l="l" t="t" r="r" b="b"/>
              <a:pathLst>
                <a:path w="284" h="407" extrusionOk="0">
                  <a:moveTo>
                    <a:pt x="1" y="0"/>
                  </a:moveTo>
                  <a:lnTo>
                    <a:pt x="1"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67"/>
            <p:cNvSpPr/>
            <p:nvPr/>
          </p:nvSpPr>
          <p:spPr>
            <a:xfrm>
              <a:off x="3428625" y="3296700"/>
              <a:ext cx="3675" cy="10175"/>
            </a:xfrm>
            <a:custGeom>
              <a:avLst/>
              <a:gdLst/>
              <a:ahLst/>
              <a:cxnLst/>
              <a:rect l="l" t="t" r="r" b="b"/>
              <a:pathLst>
                <a:path w="147" h="407" extrusionOk="0">
                  <a:moveTo>
                    <a:pt x="0" y="0"/>
                  </a:moveTo>
                  <a:lnTo>
                    <a:pt x="0"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67"/>
            <p:cNvSpPr/>
            <p:nvPr/>
          </p:nvSpPr>
          <p:spPr>
            <a:xfrm>
              <a:off x="3404325" y="3313925"/>
              <a:ext cx="4825" cy="10200"/>
            </a:xfrm>
            <a:custGeom>
              <a:avLst/>
              <a:gdLst/>
              <a:ahLst/>
              <a:cxnLst/>
              <a:rect l="l" t="t" r="r" b="b"/>
              <a:pathLst>
                <a:path w="193" h="408" extrusionOk="0">
                  <a:moveTo>
                    <a:pt x="1" y="1"/>
                  </a:moveTo>
                  <a:lnTo>
                    <a:pt x="1"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67"/>
            <p:cNvSpPr/>
            <p:nvPr/>
          </p:nvSpPr>
          <p:spPr>
            <a:xfrm>
              <a:off x="3409125" y="3313925"/>
              <a:ext cx="5975" cy="10200"/>
            </a:xfrm>
            <a:custGeom>
              <a:avLst/>
              <a:gdLst/>
              <a:ahLst/>
              <a:cxnLst/>
              <a:rect l="l" t="t" r="r" b="b"/>
              <a:pathLst>
                <a:path w="239" h="408" extrusionOk="0">
                  <a:moveTo>
                    <a:pt x="0" y="1"/>
                  </a:moveTo>
                  <a:lnTo>
                    <a:pt x="0"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67"/>
            <p:cNvSpPr/>
            <p:nvPr/>
          </p:nvSpPr>
          <p:spPr>
            <a:xfrm>
              <a:off x="3387100" y="3331150"/>
              <a:ext cx="2575" cy="10200"/>
            </a:xfrm>
            <a:custGeom>
              <a:avLst/>
              <a:gdLst/>
              <a:ahLst/>
              <a:cxnLst/>
              <a:rect l="l" t="t" r="r" b="b"/>
              <a:pathLst>
                <a:path w="103" h="408" extrusionOk="0">
                  <a:moveTo>
                    <a:pt x="0" y="0"/>
                  </a:moveTo>
                  <a:lnTo>
                    <a:pt x="0" y="407"/>
                  </a:lnTo>
                  <a:lnTo>
                    <a:pt x="102" y="407"/>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67"/>
            <p:cNvSpPr/>
            <p:nvPr/>
          </p:nvSpPr>
          <p:spPr>
            <a:xfrm>
              <a:off x="3389650" y="3331150"/>
              <a:ext cx="7925" cy="10200"/>
            </a:xfrm>
            <a:custGeom>
              <a:avLst/>
              <a:gdLst/>
              <a:ahLst/>
              <a:cxnLst/>
              <a:rect l="l" t="t" r="r" b="b"/>
              <a:pathLst>
                <a:path w="317" h="408" extrusionOk="0">
                  <a:moveTo>
                    <a:pt x="0" y="0"/>
                  </a:moveTo>
                  <a:lnTo>
                    <a:pt x="0" y="407"/>
                  </a:lnTo>
                  <a:lnTo>
                    <a:pt x="317" y="407"/>
                  </a:lnTo>
                  <a:lnTo>
                    <a:pt x="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67"/>
            <p:cNvSpPr/>
            <p:nvPr/>
          </p:nvSpPr>
          <p:spPr>
            <a:xfrm>
              <a:off x="3369575" y="3348375"/>
              <a:ext cx="325" cy="10475"/>
            </a:xfrm>
            <a:custGeom>
              <a:avLst/>
              <a:gdLst/>
              <a:ahLst/>
              <a:cxnLst/>
              <a:rect l="l" t="t" r="r" b="b"/>
              <a:pathLst>
                <a:path w="13" h="419" extrusionOk="0">
                  <a:moveTo>
                    <a:pt x="1" y="1"/>
                  </a:moveTo>
                  <a:lnTo>
                    <a:pt x="1" y="418"/>
                  </a:lnTo>
                  <a:lnTo>
                    <a:pt x="13" y="418"/>
                  </a:ln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67"/>
            <p:cNvSpPr/>
            <p:nvPr/>
          </p:nvSpPr>
          <p:spPr>
            <a:xfrm>
              <a:off x="3369875" y="3348375"/>
              <a:ext cx="9900" cy="10475"/>
            </a:xfrm>
            <a:custGeom>
              <a:avLst/>
              <a:gdLst/>
              <a:ahLst/>
              <a:cxnLst/>
              <a:rect l="l" t="t" r="r" b="b"/>
              <a:pathLst>
                <a:path w="396" h="419" extrusionOk="0">
                  <a:moveTo>
                    <a:pt x="1" y="1"/>
                  </a:moveTo>
                  <a:lnTo>
                    <a:pt x="1" y="418"/>
                  </a:lnTo>
                  <a:lnTo>
                    <a:pt x="396" y="418"/>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67"/>
            <p:cNvSpPr/>
            <p:nvPr/>
          </p:nvSpPr>
          <p:spPr>
            <a:xfrm>
              <a:off x="3379750" y="3348375"/>
              <a:ext cx="600" cy="10475"/>
            </a:xfrm>
            <a:custGeom>
              <a:avLst/>
              <a:gdLst/>
              <a:ahLst/>
              <a:cxnLst/>
              <a:rect l="l" t="t" r="r" b="b"/>
              <a:pathLst>
                <a:path w="24" h="419" extrusionOk="0">
                  <a:moveTo>
                    <a:pt x="1" y="1"/>
                  </a:moveTo>
                  <a:lnTo>
                    <a:pt x="1"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67"/>
            <p:cNvSpPr/>
            <p:nvPr/>
          </p:nvSpPr>
          <p:spPr>
            <a:xfrm>
              <a:off x="3352375" y="3365600"/>
              <a:ext cx="7925" cy="10475"/>
            </a:xfrm>
            <a:custGeom>
              <a:avLst/>
              <a:gdLst/>
              <a:ahLst/>
              <a:cxnLst/>
              <a:rect l="l" t="t" r="r" b="b"/>
              <a:pathLst>
                <a:path w="317" h="419" extrusionOk="0">
                  <a:moveTo>
                    <a:pt x="0" y="1"/>
                  </a:moveTo>
                  <a:lnTo>
                    <a:pt x="0" y="419"/>
                  </a:lnTo>
                  <a:lnTo>
                    <a:pt x="317" y="419"/>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67"/>
            <p:cNvSpPr/>
            <p:nvPr/>
          </p:nvSpPr>
          <p:spPr>
            <a:xfrm>
              <a:off x="3360275" y="3365600"/>
              <a:ext cx="2850" cy="10475"/>
            </a:xfrm>
            <a:custGeom>
              <a:avLst/>
              <a:gdLst/>
              <a:ahLst/>
              <a:cxnLst/>
              <a:rect l="l" t="t" r="r" b="b"/>
              <a:pathLst>
                <a:path w="114" h="419" extrusionOk="0">
                  <a:moveTo>
                    <a:pt x="1" y="1"/>
                  </a:moveTo>
                  <a:lnTo>
                    <a:pt x="1" y="419"/>
                  </a:lnTo>
                  <a:lnTo>
                    <a:pt x="114" y="419"/>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67"/>
            <p:cNvSpPr/>
            <p:nvPr/>
          </p:nvSpPr>
          <p:spPr>
            <a:xfrm>
              <a:off x="3335125" y="3382850"/>
              <a:ext cx="5675" cy="10450"/>
            </a:xfrm>
            <a:custGeom>
              <a:avLst/>
              <a:gdLst/>
              <a:ahLst/>
              <a:cxnLst/>
              <a:rect l="l" t="t" r="r" b="b"/>
              <a:pathLst>
                <a:path w="227" h="418" extrusionOk="0">
                  <a:moveTo>
                    <a:pt x="1" y="0"/>
                  </a:moveTo>
                  <a:lnTo>
                    <a:pt x="1" y="418"/>
                  </a:lnTo>
                  <a:lnTo>
                    <a:pt x="227" y="418"/>
                  </a:lnTo>
                  <a:lnTo>
                    <a:pt x="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67"/>
            <p:cNvSpPr/>
            <p:nvPr/>
          </p:nvSpPr>
          <p:spPr>
            <a:xfrm>
              <a:off x="3340775" y="3382850"/>
              <a:ext cx="5100" cy="10450"/>
            </a:xfrm>
            <a:custGeom>
              <a:avLst/>
              <a:gdLst/>
              <a:ahLst/>
              <a:cxnLst/>
              <a:rect l="l" t="t" r="r" b="b"/>
              <a:pathLst>
                <a:path w="204" h="418" extrusionOk="0">
                  <a:moveTo>
                    <a:pt x="1" y="0"/>
                  </a:moveTo>
                  <a:lnTo>
                    <a:pt x="1"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67"/>
            <p:cNvSpPr/>
            <p:nvPr/>
          </p:nvSpPr>
          <p:spPr>
            <a:xfrm>
              <a:off x="3317925" y="3400350"/>
              <a:ext cx="3400" cy="10200"/>
            </a:xfrm>
            <a:custGeom>
              <a:avLst/>
              <a:gdLst/>
              <a:ahLst/>
              <a:cxnLst/>
              <a:rect l="l" t="t" r="r" b="b"/>
              <a:pathLst>
                <a:path w="136" h="408" extrusionOk="0">
                  <a:moveTo>
                    <a:pt x="0" y="1"/>
                  </a:moveTo>
                  <a:lnTo>
                    <a:pt x="0"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67"/>
            <p:cNvSpPr/>
            <p:nvPr/>
          </p:nvSpPr>
          <p:spPr>
            <a:xfrm>
              <a:off x="3321300" y="3400350"/>
              <a:ext cx="7375" cy="10200"/>
            </a:xfrm>
            <a:custGeom>
              <a:avLst/>
              <a:gdLst/>
              <a:ahLst/>
              <a:cxnLst/>
              <a:rect l="l" t="t" r="r" b="b"/>
              <a:pathLst>
                <a:path w="295" h="408" extrusionOk="0">
                  <a:moveTo>
                    <a:pt x="1" y="1"/>
                  </a:moveTo>
                  <a:lnTo>
                    <a:pt x="1"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67"/>
            <p:cNvSpPr/>
            <p:nvPr/>
          </p:nvSpPr>
          <p:spPr>
            <a:xfrm>
              <a:off x="3672325" y="3123850"/>
              <a:ext cx="600" cy="10500"/>
            </a:xfrm>
            <a:custGeom>
              <a:avLst/>
              <a:gdLst/>
              <a:ahLst/>
              <a:cxnLst/>
              <a:rect l="l" t="t" r="r" b="b"/>
              <a:pathLst>
                <a:path w="24" h="420" extrusionOk="0">
                  <a:moveTo>
                    <a:pt x="1" y="1"/>
                  </a:moveTo>
                  <a:lnTo>
                    <a:pt x="1" y="419"/>
                  </a:lnTo>
                  <a:lnTo>
                    <a:pt x="24" y="419"/>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67"/>
            <p:cNvSpPr/>
            <p:nvPr/>
          </p:nvSpPr>
          <p:spPr>
            <a:xfrm>
              <a:off x="3672900" y="3123850"/>
              <a:ext cx="9925" cy="10500"/>
            </a:xfrm>
            <a:custGeom>
              <a:avLst/>
              <a:gdLst/>
              <a:ahLst/>
              <a:cxnLst/>
              <a:rect l="l" t="t" r="r" b="b"/>
              <a:pathLst>
                <a:path w="397" h="420" extrusionOk="0">
                  <a:moveTo>
                    <a:pt x="1" y="1"/>
                  </a:moveTo>
                  <a:lnTo>
                    <a:pt x="1" y="419"/>
                  </a:lnTo>
                  <a:lnTo>
                    <a:pt x="396" y="419"/>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67"/>
            <p:cNvSpPr/>
            <p:nvPr/>
          </p:nvSpPr>
          <p:spPr>
            <a:xfrm>
              <a:off x="3682800" y="3123850"/>
              <a:ext cx="300" cy="10500"/>
            </a:xfrm>
            <a:custGeom>
              <a:avLst/>
              <a:gdLst/>
              <a:ahLst/>
              <a:cxnLst/>
              <a:rect l="l" t="t" r="r" b="b"/>
              <a:pathLst>
                <a:path w="12" h="420" extrusionOk="0">
                  <a:moveTo>
                    <a:pt x="0" y="1"/>
                  </a:moveTo>
                  <a:lnTo>
                    <a:pt x="0" y="419"/>
                  </a:lnTo>
                  <a:lnTo>
                    <a:pt x="11" y="419"/>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67"/>
            <p:cNvSpPr/>
            <p:nvPr/>
          </p:nvSpPr>
          <p:spPr>
            <a:xfrm>
              <a:off x="3655125" y="3141100"/>
              <a:ext cx="7925" cy="10450"/>
            </a:xfrm>
            <a:custGeom>
              <a:avLst/>
              <a:gdLst/>
              <a:ahLst/>
              <a:cxnLst/>
              <a:rect l="l" t="t" r="r" b="b"/>
              <a:pathLst>
                <a:path w="317" h="418" extrusionOk="0">
                  <a:moveTo>
                    <a:pt x="0" y="0"/>
                  </a:moveTo>
                  <a:lnTo>
                    <a:pt x="0" y="418"/>
                  </a:lnTo>
                  <a:lnTo>
                    <a:pt x="317" y="418"/>
                  </a:lnTo>
                  <a:lnTo>
                    <a:pt x="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67"/>
            <p:cNvSpPr/>
            <p:nvPr/>
          </p:nvSpPr>
          <p:spPr>
            <a:xfrm>
              <a:off x="3663025" y="3141100"/>
              <a:ext cx="2850" cy="10450"/>
            </a:xfrm>
            <a:custGeom>
              <a:avLst/>
              <a:gdLst/>
              <a:ahLst/>
              <a:cxnLst/>
              <a:rect l="l" t="t" r="r" b="b"/>
              <a:pathLst>
                <a:path w="114" h="418" extrusionOk="0">
                  <a:moveTo>
                    <a:pt x="1" y="0"/>
                  </a:moveTo>
                  <a:lnTo>
                    <a:pt x="1" y="418"/>
                  </a:lnTo>
                  <a:lnTo>
                    <a:pt x="114" y="418"/>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67"/>
            <p:cNvSpPr/>
            <p:nvPr/>
          </p:nvSpPr>
          <p:spPr>
            <a:xfrm>
              <a:off x="3637875" y="3158600"/>
              <a:ext cx="5675" cy="10200"/>
            </a:xfrm>
            <a:custGeom>
              <a:avLst/>
              <a:gdLst/>
              <a:ahLst/>
              <a:cxnLst/>
              <a:rect l="l" t="t" r="r" b="b"/>
              <a:pathLst>
                <a:path w="227" h="408" extrusionOk="0">
                  <a:moveTo>
                    <a:pt x="1" y="1"/>
                  </a:moveTo>
                  <a:lnTo>
                    <a:pt x="1" y="407"/>
                  </a:lnTo>
                  <a:lnTo>
                    <a:pt x="227" y="407"/>
                  </a:lnTo>
                  <a:lnTo>
                    <a:pt x="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67"/>
            <p:cNvSpPr/>
            <p:nvPr/>
          </p:nvSpPr>
          <p:spPr>
            <a:xfrm>
              <a:off x="3643525" y="3158600"/>
              <a:ext cx="5125" cy="10200"/>
            </a:xfrm>
            <a:custGeom>
              <a:avLst/>
              <a:gdLst/>
              <a:ahLst/>
              <a:cxnLst/>
              <a:rect l="l" t="t" r="r" b="b"/>
              <a:pathLst>
                <a:path w="205" h="408" extrusionOk="0">
                  <a:moveTo>
                    <a:pt x="1" y="1"/>
                  </a:moveTo>
                  <a:lnTo>
                    <a:pt x="1"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67"/>
            <p:cNvSpPr/>
            <p:nvPr/>
          </p:nvSpPr>
          <p:spPr>
            <a:xfrm>
              <a:off x="3620675" y="3175825"/>
              <a:ext cx="3400" cy="10175"/>
            </a:xfrm>
            <a:custGeom>
              <a:avLst/>
              <a:gdLst/>
              <a:ahLst/>
              <a:cxnLst/>
              <a:rect l="l" t="t" r="r" b="b"/>
              <a:pathLst>
                <a:path w="136"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67"/>
            <p:cNvSpPr/>
            <p:nvPr/>
          </p:nvSpPr>
          <p:spPr>
            <a:xfrm>
              <a:off x="3624050" y="3175825"/>
              <a:ext cx="7375" cy="10175"/>
            </a:xfrm>
            <a:custGeom>
              <a:avLst/>
              <a:gdLst/>
              <a:ahLst/>
              <a:cxnLst/>
              <a:rect l="l" t="t" r="r" b="b"/>
              <a:pathLst>
                <a:path w="295" h="407" extrusionOk="0">
                  <a:moveTo>
                    <a:pt x="1" y="0"/>
                  </a:moveTo>
                  <a:lnTo>
                    <a:pt x="1"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67"/>
            <p:cNvSpPr/>
            <p:nvPr/>
          </p:nvSpPr>
          <p:spPr>
            <a:xfrm>
              <a:off x="3603425" y="3193050"/>
              <a:ext cx="1150" cy="10200"/>
            </a:xfrm>
            <a:custGeom>
              <a:avLst/>
              <a:gdLst/>
              <a:ahLst/>
              <a:cxnLst/>
              <a:rect l="l" t="t" r="r" b="b"/>
              <a:pathLst>
                <a:path w="46"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67"/>
            <p:cNvSpPr/>
            <p:nvPr/>
          </p:nvSpPr>
          <p:spPr>
            <a:xfrm>
              <a:off x="3604550" y="3193050"/>
              <a:ext cx="9625" cy="10200"/>
            </a:xfrm>
            <a:custGeom>
              <a:avLst/>
              <a:gdLst/>
              <a:ahLst/>
              <a:cxnLst/>
              <a:rect l="l" t="t" r="r" b="b"/>
              <a:pathLst>
                <a:path w="385"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67"/>
            <p:cNvSpPr/>
            <p:nvPr/>
          </p:nvSpPr>
          <p:spPr>
            <a:xfrm>
              <a:off x="3586200" y="3210275"/>
              <a:ext cx="8500" cy="10200"/>
            </a:xfrm>
            <a:custGeom>
              <a:avLst/>
              <a:gdLst/>
              <a:ahLst/>
              <a:cxnLst/>
              <a:rect l="l" t="t" r="r" b="b"/>
              <a:pathLst>
                <a:path w="340" h="408" extrusionOk="0">
                  <a:moveTo>
                    <a:pt x="1" y="0"/>
                  </a:moveTo>
                  <a:lnTo>
                    <a:pt x="1" y="407"/>
                  </a:lnTo>
                  <a:lnTo>
                    <a:pt x="340" y="407"/>
                  </a:lnTo>
                  <a:lnTo>
                    <a:pt x="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67"/>
            <p:cNvSpPr/>
            <p:nvPr/>
          </p:nvSpPr>
          <p:spPr>
            <a:xfrm>
              <a:off x="3594675" y="3210275"/>
              <a:ext cx="2300" cy="10200"/>
            </a:xfrm>
            <a:custGeom>
              <a:avLst/>
              <a:gdLst/>
              <a:ahLst/>
              <a:cxnLst/>
              <a:rect l="l" t="t" r="r" b="b"/>
              <a:pathLst>
                <a:path w="92" h="408" extrusionOk="0">
                  <a:moveTo>
                    <a:pt x="1" y="0"/>
                  </a:moveTo>
                  <a:lnTo>
                    <a:pt x="1" y="407"/>
                  </a:lnTo>
                  <a:lnTo>
                    <a:pt x="91" y="407"/>
                  </a:lnTo>
                  <a:lnTo>
                    <a:pt x="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67"/>
            <p:cNvSpPr/>
            <p:nvPr/>
          </p:nvSpPr>
          <p:spPr>
            <a:xfrm>
              <a:off x="3568700" y="3227500"/>
              <a:ext cx="6500" cy="10200"/>
            </a:xfrm>
            <a:custGeom>
              <a:avLst/>
              <a:gdLst/>
              <a:ahLst/>
              <a:cxnLst/>
              <a:rect l="l" t="t" r="r" b="b"/>
              <a:pathLst>
                <a:path w="260" h="408" extrusionOk="0">
                  <a:moveTo>
                    <a:pt x="1" y="1"/>
                  </a:moveTo>
                  <a:lnTo>
                    <a:pt x="1" y="408"/>
                  </a:lnTo>
                  <a:lnTo>
                    <a:pt x="260" y="408"/>
                  </a:lnTo>
                  <a:lnTo>
                    <a:pt x="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67"/>
            <p:cNvSpPr/>
            <p:nvPr/>
          </p:nvSpPr>
          <p:spPr>
            <a:xfrm>
              <a:off x="3575175" y="3227500"/>
              <a:ext cx="4550" cy="10200"/>
            </a:xfrm>
            <a:custGeom>
              <a:avLst/>
              <a:gdLst/>
              <a:ahLst/>
              <a:cxnLst/>
              <a:rect l="l" t="t" r="r" b="b"/>
              <a:pathLst>
                <a:path w="182" h="408" extrusionOk="0">
                  <a:moveTo>
                    <a:pt x="1" y="1"/>
                  </a:moveTo>
                  <a:lnTo>
                    <a:pt x="1" y="408"/>
                  </a:lnTo>
                  <a:lnTo>
                    <a:pt x="182" y="408"/>
                  </a:lnTo>
                  <a:lnTo>
                    <a:pt x="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67"/>
            <p:cNvSpPr/>
            <p:nvPr/>
          </p:nvSpPr>
          <p:spPr>
            <a:xfrm>
              <a:off x="3551450" y="3244725"/>
              <a:ext cx="4275" cy="10200"/>
            </a:xfrm>
            <a:custGeom>
              <a:avLst/>
              <a:gdLst/>
              <a:ahLst/>
              <a:cxnLst/>
              <a:rect l="l" t="t" r="r" b="b"/>
              <a:pathLst>
                <a:path w="171" h="408" extrusionOk="0">
                  <a:moveTo>
                    <a:pt x="1" y="1"/>
                  </a:moveTo>
                  <a:lnTo>
                    <a:pt x="1" y="407"/>
                  </a:lnTo>
                  <a:lnTo>
                    <a:pt x="171" y="407"/>
                  </a:lnTo>
                  <a:lnTo>
                    <a:pt x="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67"/>
            <p:cNvSpPr/>
            <p:nvPr/>
          </p:nvSpPr>
          <p:spPr>
            <a:xfrm>
              <a:off x="3555700" y="3244725"/>
              <a:ext cx="6525" cy="10200"/>
            </a:xfrm>
            <a:custGeom>
              <a:avLst/>
              <a:gdLst/>
              <a:ahLst/>
              <a:cxnLst/>
              <a:rect l="l" t="t" r="r" b="b"/>
              <a:pathLst>
                <a:path w="261" h="408" extrusionOk="0">
                  <a:moveTo>
                    <a:pt x="1" y="1"/>
                  </a:moveTo>
                  <a:lnTo>
                    <a:pt x="1" y="407"/>
                  </a:lnTo>
                  <a:lnTo>
                    <a:pt x="260" y="407"/>
                  </a:lnTo>
                  <a:lnTo>
                    <a:pt x="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67"/>
            <p:cNvSpPr/>
            <p:nvPr/>
          </p:nvSpPr>
          <p:spPr>
            <a:xfrm>
              <a:off x="3534250" y="3261975"/>
              <a:ext cx="1975" cy="10450"/>
            </a:xfrm>
            <a:custGeom>
              <a:avLst/>
              <a:gdLst/>
              <a:ahLst/>
              <a:cxnLst/>
              <a:rect l="l" t="t" r="r" b="b"/>
              <a:pathLst>
                <a:path w="79" h="418" extrusionOk="0">
                  <a:moveTo>
                    <a:pt x="0" y="0"/>
                  </a:moveTo>
                  <a:lnTo>
                    <a:pt x="0" y="418"/>
                  </a:lnTo>
                  <a:lnTo>
                    <a:pt x="79" y="418"/>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67"/>
            <p:cNvSpPr/>
            <p:nvPr/>
          </p:nvSpPr>
          <p:spPr>
            <a:xfrm>
              <a:off x="3536200" y="3261975"/>
              <a:ext cx="8800" cy="10450"/>
            </a:xfrm>
            <a:custGeom>
              <a:avLst/>
              <a:gdLst/>
              <a:ahLst/>
              <a:cxnLst/>
              <a:rect l="l" t="t" r="r" b="b"/>
              <a:pathLst>
                <a:path w="352" h="418" extrusionOk="0">
                  <a:moveTo>
                    <a:pt x="1" y="0"/>
                  </a:moveTo>
                  <a:lnTo>
                    <a:pt x="1" y="418"/>
                  </a:lnTo>
                  <a:lnTo>
                    <a:pt x="352" y="418"/>
                  </a:lnTo>
                  <a:lnTo>
                    <a:pt x="3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67"/>
            <p:cNvSpPr/>
            <p:nvPr/>
          </p:nvSpPr>
          <p:spPr>
            <a:xfrm>
              <a:off x="3517000" y="3279475"/>
              <a:ext cx="9375" cy="10200"/>
            </a:xfrm>
            <a:custGeom>
              <a:avLst/>
              <a:gdLst/>
              <a:ahLst/>
              <a:cxnLst/>
              <a:rect l="l" t="t" r="r" b="b"/>
              <a:pathLst>
                <a:path w="375" h="408" extrusionOk="0">
                  <a:moveTo>
                    <a:pt x="1" y="1"/>
                  </a:moveTo>
                  <a:lnTo>
                    <a:pt x="1" y="407"/>
                  </a:lnTo>
                  <a:lnTo>
                    <a:pt x="374" y="407"/>
                  </a:lnTo>
                  <a:lnTo>
                    <a:pt x="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67"/>
            <p:cNvSpPr/>
            <p:nvPr/>
          </p:nvSpPr>
          <p:spPr>
            <a:xfrm>
              <a:off x="3526350" y="3279475"/>
              <a:ext cx="1425" cy="10200"/>
            </a:xfrm>
            <a:custGeom>
              <a:avLst/>
              <a:gdLst/>
              <a:ahLst/>
              <a:cxnLst/>
              <a:rect l="l" t="t" r="r" b="b"/>
              <a:pathLst>
                <a:path w="57" h="408" extrusionOk="0">
                  <a:moveTo>
                    <a:pt x="0" y="1"/>
                  </a:moveTo>
                  <a:lnTo>
                    <a:pt x="0" y="407"/>
                  </a:lnTo>
                  <a:lnTo>
                    <a:pt x="56" y="407"/>
                  </a:lnTo>
                  <a:lnTo>
                    <a:pt x="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67"/>
            <p:cNvSpPr/>
            <p:nvPr/>
          </p:nvSpPr>
          <p:spPr>
            <a:xfrm>
              <a:off x="3499800" y="3296700"/>
              <a:ext cx="7075" cy="10175"/>
            </a:xfrm>
            <a:custGeom>
              <a:avLst/>
              <a:gdLst/>
              <a:ahLst/>
              <a:cxnLst/>
              <a:rect l="l" t="t" r="r" b="b"/>
              <a:pathLst>
                <a:path w="283" h="407" extrusionOk="0">
                  <a:moveTo>
                    <a:pt x="0" y="0"/>
                  </a:moveTo>
                  <a:lnTo>
                    <a:pt x="0" y="407"/>
                  </a:lnTo>
                  <a:lnTo>
                    <a:pt x="282" y="407"/>
                  </a:lnTo>
                  <a:lnTo>
                    <a:pt x="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67"/>
            <p:cNvSpPr/>
            <p:nvPr/>
          </p:nvSpPr>
          <p:spPr>
            <a:xfrm>
              <a:off x="3506850" y="3296700"/>
              <a:ext cx="3700" cy="10175"/>
            </a:xfrm>
            <a:custGeom>
              <a:avLst/>
              <a:gdLst/>
              <a:ahLst/>
              <a:cxnLst/>
              <a:rect l="l" t="t" r="r" b="b"/>
              <a:pathLst>
                <a:path w="148" h="407" extrusionOk="0">
                  <a:moveTo>
                    <a:pt x="0" y="0"/>
                  </a:moveTo>
                  <a:lnTo>
                    <a:pt x="0"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67"/>
            <p:cNvSpPr/>
            <p:nvPr/>
          </p:nvSpPr>
          <p:spPr>
            <a:xfrm>
              <a:off x="3482550" y="3313925"/>
              <a:ext cx="4850" cy="10200"/>
            </a:xfrm>
            <a:custGeom>
              <a:avLst/>
              <a:gdLst/>
              <a:ahLst/>
              <a:cxnLst/>
              <a:rect l="l" t="t" r="r" b="b"/>
              <a:pathLst>
                <a:path w="194" h="408" extrusionOk="0">
                  <a:moveTo>
                    <a:pt x="1" y="1"/>
                  </a:moveTo>
                  <a:lnTo>
                    <a:pt x="1"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67"/>
            <p:cNvSpPr/>
            <p:nvPr/>
          </p:nvSpPr>
          <p:spPr>
            <a:xfrm>
              <a:off x="3487375" y="3313925"/>
              <a:ext cx="5925" cy="10200"/>
            </a:xfrm>
            <a:custGeom>
              <a:avLst/>
              <a:gdLst/>
              <a:ahLst/>
              <a:cxnLst/>
              <a:rect l="l" t="t" r="r" b="b"/>
              <a:pathLst>
                <a:path w="237" h="408" extrusionOk="0">
                  <a:moveTo>
                    <a:pt x="0" y="1"/>
                  </a:moveTo>
                  <a:lnTo>
                    <a:pt x="0" y="407"/>
                  </a:lnTo>
                  <a:lnTo>
                    <a:pt x="237" y="407"/>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67"/>
            <p:cNvSpPr/>
            <p:nvPr/>
          </p:nvSpPr>
          <p:spPr>
            <a:xfrm>
              <a:off x="3465325" y="3331150"/>
              <a:ext cx="2575" cy="10200"/>
            </a:xfrm>
            <a:custGeom>
              <a:avLst/>
              <a:gdLst/>
              <a:ahLst/>
              <a:cxnLst/>
              <a:rect l="l" t="t" r="r" b="b"/>
              <a:pathLst>
                <a:path w="103" h="408" extrusionOk="0">
                  <a:moveTo>
                    <a:pt x="1" y="0"/>
                  </a:moveTo>
                  <a:lnTo>
                    <a:pt x="1" y="407"/>
                  </a:lnTo>
                  <a:lnTo>
                    <a:pt x="102" y="407"/>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67"/>
            <p:cNvSpPr/>
            <p:nvPr/>
          </p:nvSpPr>
          <p:spPr>
            <a:xfrm>
              <a:off x="3467875" y="3331150"/>
              <a:ext cx="8225" cy="10200"/>
            </a:xfrm>
            <a:custGeom>
              <a:avLst/>
              <a:gdLst/>
              <a:ahLst/>
              <a:cxnLst/>
              <a:rect l="l" t="t" r="r" b="b"/>
              <a:pathLst>
                <a:path w="329" h="408" extrusionOk="0">
                  <a:moveTo>
                    <a:pt x="0" y="0"/>
                  </a:moveTo>
                  <a:lnTo>
                    <a:pt x="0" y="407"/>
                  </a:lnTo>
                  <a:lnTo>
                    <a:pt x="328" y="407"/>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67"/>
            <p:cNvSpPr/>
            <p:nvPr/>
          </p:nvSpPr>
          <p:spPr>
            <a:xfrm>
              <a:off x="3447825" y="3348375"/>
              <a:ext cx="300" cy="10475"/>
            </a:xfrm>
            <a:custGeom>
              <a:avLst/>
              <a:gdLst/>
              <a:ahLst/>
              <a:cxnLst/>
              <a:rect l="l" t="t" r="r" b="b"/>
              <a:pathLst>
                <a:path w="12" h="419" extrusionOk="0">
                  <a:moveTo>
                    <a:pt x="1" y="1"/>
                  </a:moveTo>
                  <a:lnTo>
                    <a:pt x="1" y="418"/>
                  </a:lnTo>
                  <a:lnTo>
                    <a:pt x="11" y="418"/>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67"/>
            <p:cNvSpPr/>
            <p:nvPr/>
          </p:nvSpPr>
          <p:spPr>
            <a:xfrm>
              <a:off x="3448100" y="3348375"/>
              <a:ext cx="9925" cy="10475"/>
            </a:xfrm>
            <a:custGeom>
              <a:avLst/>
              <a:gdLst/>
              <a:ahLst/>
              <a:cxnLst/>
              <a:rect l="l" t="t" r="r" b="b"/>
              <a:pathLst>
                <a:path w="397" h="419" extrusionOk="0">
                  <a:moveTo>
                    <a:pt x="0" y="1"/>
                  </a:moveTo>
                  <a:lnTo>
                    <a:pt x="0" y="418"/>
                  </a:lnTo>
                  <a:lnTo>
                    <a:pt x="396" y="418"/>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67"/>
            <p:cNvSpPr/>
            <p:nvPr/>
          </p:nvSpPr>
          <p:spPr>
            <a:xfrm>
              <a:off x="3458000" y="3348375"/>
              <a:ext cx="575" cy="10475"/>
            </a:xfrm>
            <a:custGeom>
              <a:avLst/>
              <a:gdLst/>
              <a:ahLst/>
              <a:cxnLst/>
              <a:rect l="l" t="t" r="r" b="b"/>
              <a:pathLst>
                <a:path w="23" h="419" extrusionOk="0">
                  <a:moveTo>
                    <a:pt x="0" y="1"/>
                  </a:moveTo>
                  <a:lnTo>
                    <a:pt x="0"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67"/>
            <p:cNvSpPr/>
            <p:nvPr/>
          </p:nvSpPr>
          <p:spPr>
            <a:xfrm>
              <a:off x="3430600" y="3365600"/>
              <a:ext cx="7925" cy="10475"/>
            </a:xfrm>
            <a:custGeom>
              <a:avLst/>
              <a:gdLst/>
              <a:ahLst/>
              <a:cxnLst/>
              <a:rect l="l" t="t" r="r" b="b"/>
              <a:pathLst>
                <a:path w="317" h="419" extrusionOk="0">
                  <a:moveTo>
                    <a:pt x="0" y="1"/>
                  </a:moveTo>
                  <a:lnTo>
                    <a:pt x="0" y="419"/>
                  </a:lnTo>
                  <a:lnTo>
                    <a:pt x="316" y="419"/>
                  </a:lnTo>
                  <a:lnTo>
                    <a:pt x="3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67"/>
            <p:cNvSpPr/>
            <p:nvPr/>
          </p:nvSpPr>
          <p:spPr>
            <a:xfrm>
              <a:off x="3438500" y="3365600"/>
              <a:ext cx="2850" cy="10475"/>
            </a:xfrm>
            <a:custGeom>
              <a:avLst/>
              <a:gdLst/>
              <a:ahLst/>
              <a:cxnLst/>
              <a:rect l="l" t="t" r="r" b="b"/>
              <a:pathLst>
                <a:path w="114" h="419" extrusionOk="0">
                  <a:moveTo>
                    <a:pt x="0" y="1"/>
                  </a:moveTo>
                  <a:lnTo>
                    <a:pt x="0" y="419"/>
                  </a:lnTo>
                  <a:lnTo>
                    <a:pt x="113" y="41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67"/>
            <p:cNvSpPr/>
            <p:nvPr/>
          </p:nvSpPr>
          <p:spPr>
            <a:xfrm>
              <a:off x="3413375" y="3382850"/>
              <a:ext cx="5675" cy="10450"/>
            </a:xfrm>
            <a:custGeom>
              <a:avLst/>
              <a:gdLst/>
              <a:ahLst/>
              <a:cxnLst/>
              <a:rect l="l" t="t" r="r" b="b"/>
              <a:pathLst>
                <a:path w="227"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67"/>
            <p:cNvSpPr/>
            <p:nvPr/>
          </p:nvSpPr>
          <p:spPr>
            <a:xfrm>
              <a:off x="3419025" y="3382850"/>
              <a:ext cx="5100" cy="10450"/>
            </a:xfrm>
            <a:custGeom>
              <a:avLst/>
              <a:gdLst/>
              <a:ahLst/>
              <a:cxnLst/>
              <a:rect l="l" t="t" r="r" b="b"/>
              <a:pathLst>
                <a:path w="204" h="418" extrusionOk="0">
                  <a:moveTo>
                    <a:pt x="0" y="0"/>
                  </a:moveTo>
                  <a:lnTo>
                    <a:pt x="0"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67"/>
            <p:cNvSpPr/>
            <p:nvPr/>
          </p:nvSpPr>
          <p:spPr>
            <a:xfrm>
              <a:off x="3396125" y="3400350"/>
              <a:ext cx="3425" cy="10200"/>
            </a:xfrm>
            <a:custGeom>
              <a:avLst/>
              <a:gdLst/>
              <a:ahLst/>
              <a:cxnLst/>
              <a:rect l="l" t="t" r="r" b="b"/>
              <a:pathLst>
                <a:path w="137" h="408" extrusionOk="0">
                  <a:moveTo>
                    <a:pt x="1" y="1"/>
                  </a:moveTo>
                  <a:lnTo>
                    <a:pt x="1"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67"/>
            <p:cNvSpPr/>
            <p:nvPr/>
          </p:nvSpPr>
          <p:spPr>
            <a:xfrm>
              <a:off x="3399525" y="3400350"/>
              <a:ext cx="7375" cy="10200"/>
            </a:xfrm>
            <a:custGeom>
              <a:avLst/>
              <a:gdLst/>
              <a:ahLst/>
              <a:cxnLst/>
              <a:rect l="l" t="t" r="r" b="b"/>
              <a:pathLst>
                <a:path w="295" h="408" extrusionOk="0">
                  <a:moveTo>
                    <a:pt x="0" y="1"/>
                  </a:moveTo>
                  <a:lnTo>
                    <a:pt x="0"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67"/>
            <p:cNvSpPr/>
            <p:nvPr/>
          </p:nvSpPr>
          <p:spPr>
            <a:xfrm>
              <a:off x="3750575" y="3123850"/>
              <a:ext cx="600" cy="10500"/>
            </a:xfrm>
            <a:custGeom>
              <a:avLst/>
              <a:gdLst/>
              <a:ahLst/>
              <a:cxnLst/>
              <a:rect l="l" t="t" r="r" b="b"/>
              <a:pathLst>
                <a:path w="24" h="420" extrusionOk="0">
                  <a:moveTo>
                    <a:pt x="1" y="1"/>
                  </a:moveTo>
                  <a:lnTo>
                    <a:pt x="1"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67"/>
            <p:cNvSpPr/>
            <p:nvPr/>
          </p:nvSpPr>
          <p:spPr>
            <a:xfrm>
              <a:off x="3751150" y="3123850"/>
              <a:ext cx="9900" cy="10500"/>
            </a:xfrm>
            <a:custGeom>
              <a:avLst/>
              <a:gdLst/>
              <a:ahLst/>
              <a:cxnLst/>
              <a:rect l="l" t="t" r="r" b="b"/>
              <a:pathLst>
                <a:path w="396" h="420" extrusionOk="0">
                  <a:moveTo>
                    <a:pt x="0" y="1"/>
                  </a:moveTo>
                  <a:lnTo>
                    <a:pt x="0" y="419"/>
                  </a:lnTo>
                  <a:lnTo>
                    <a:pt x="395" y="41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67"/>
            <p:cNvSpPr/>
            <p:nvPr/>
          </p:nvSpPr>
          <p:spPr>
            <a:xfrm>
              <a:off x="3761025" y="3123850"/>
              <a:ext cx="300" cy="10500"/>
            </a:xfrm>
            <a:custGeom>
              <a:avLst/>
              <a:gdLst/>
              <a:ahLst/>
              <a:cxnLst/>
              <a:rect l="l" t="t" r="r" b="b"/>
              <a:pathLst>
                <a:path w="12" h="420" extrusionOk="0">
                  <a:moveTo>
                    <a:pt x="0" y="1"/>
                  </a:moveTo>
                  <a:lnTo>
                    <a:pt x="0"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67"/>
            <p:cNvSpPr/>
            <p:nvPr/>
          </p:nvSpPr>
          <p:spPr>
            <a:xfrm>
              <a:off x="3733350" y="3141350"/>
              <a:ext cx="8225" cy="10200"/>
            </a:xfrm>
            <a:custGeom>
              <a:avLst/>
              <a:gdLst/>
              <a:ahLst/>
              <a:cxnLst/>
              <a:rect l="l" t="t" r="r" b="b"/>
              <a:pathLst>
                <a:path w="329" h="408" extrusionOk="0">
                  <a:moveTo>
                    <a:pt x="0" y="1"/>
                  </a:moveTo>
                  <a:lnTo>
                    <a:pt x="0" y="408"/>
                  </a:lnTo>
                  <a:lnTo>
                    <a:pt x="328" y="408"/>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67"/>
            <p:cNvSpPr/>
            <p:nvPr/>
          </p:nvSpPr>
          <p:spPr>
            <a:xfrm>
              <a:off x="3741550" y="3141350"/>
              <a:ext cx="2550" cy="10200"/>
            </a:xfrm>
            <a:custGeom>
              <a:avLst/>
              <a:gdLst/>
              <a:ahLst/>
              <a:cxnLst/>
              <a:rect l="l" t="t" r="r" b="b"/>
              <a:pathLst>
                <a:path w="102" h="408" extrusionOk="0">
                  <a:moveTo>
                    <a:pt x="0" y="1"/>
                  </a:moveTo>
                  <a:lnTo>
                    <a:pt x="0" y="408"/>
                  </a:lnTo>
                  <a:lnTo>
                    <a:pt x="101" y="408"/>
                  </a:lnTo>
                  <a:lnTo>
                    <a:pt x="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67"/>
            <p:cNvSpPr/>
            <p:nvPr/>
          </p:nvSpPr>
          <p:spPr>
            <a:xfrm>
              <a:off x="3716125" y="3158600"/>
              <a:ext cx="5675" cy="10200"/>
            </a:xfrm>
            <a:custGeom>
              <a:avLst/>
              <a:gdLst/>
              <a:ahLst/>
              <a:cxnLst/>
              <a:rect l="l" t="t" r="r" b="b"/>
              <a:pathLst>
                <a:path w="227" h="408" extrusionOk="0">
                  <a:moveTo>
                    <a:pt x="0" y="1"/>
                  </a:moveTo>
                  <a:lnTo>
                    <a:pt x="0" y="407"/>
                  </a:lnTo>
                  <a:lnTo>
                    <a:pt x="226" y="407"/>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67"/>
            <p:cNvSpPr/>
            <p:nvPr/>
          </p:nvSpPr>
          <p:spPr>
            <a:xfrm>
              <a:off x="3721775" y="3158600"/>
              <a:ext cx="5100" cy="10200"/>
            </a:xfrm>
            <a:custGeom>
              <a:avLst/>
              <a:gdLst/>
              <a:ahLst/>
              <a:cxnLst/>
              <a:rect l="l" t="t" r="r" b="b"/>
              <a:pathLst>
                <a:path w="204" h="408" extrusionOk="0">
                  <a:moveTo>
                    <a:pt x="0" y="1"/>
                  </a:moveTo>
                  <a:lnTo>
                    <a:pt x="0"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67"/>
            <p:cNvSpPr/>
            <p:nvPr/>
          </p:nvSpPr>
          <p:spPr>
            <a:xfrm>
              <a:off x="3698875" y="3175825"/>
              <a:ext cx="3425" cy="10175"/>
            </a:xfrm>
            <a:custGeom>
              <a:avLst/>
              <a:gdLst/>
              <a:ahLst/>
              <a:cxnLst/>
              <a:rect l="l" t="t" r="r" b="b"/>
              <a:pathLst>
                <a:path w="137" h="407" extrusionOk="0">
                  <a:moveTo>
                    <a:pt x="1" y="0"/>
                  </a:moveTo>
                  <a:lnTo>
                    <a:pt x="1"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67"/>
            <p:cNvSpPr/>
            <p:nvPr/>
          </p:nvSpPr>
          <p:spPr>
            <a:xfrm>
              <a:off x="3702275" y="3175825"/>
              <a:ext cx="7375" cy="10175"/>
            </a:xfrm>
            <a:custGeom>
              <a:avLst/>
              <a:gdLst/>
              <a:ahLst/>
              <a:cxnLst/>
              <a:rect l="l" t="t" r="r" b="b"/>
              <a:pathLst>
                <a:path w="295" h="407" extrusionOk="0">
                  <a:moveTo>
                    <a:pt x="0" y="0"/>
                  </a:moveTo>
                  <a:lnTo>
                    <a:pt x="0"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67"/>
            <p:cNvSpPr/>
            <p:nvPr/>
          </p:nvSpPr>
          <p:spPr>
            <a:xfrm>
              <a:off x="3681675" y="3193050"/>
              <a:ext cx="1150" cy="10200"/>
            </a:xfrm>
            <a:custGeom>
              <a:avLst/>
              <a:gdLst/>
              <a:ahLst/>
              <a:cxnLst/>
              <a:rect l="l" t="t" r="r" b="b"/>
              <a:pathLst>
                <a:path w="46" h="408" extrusionOk="0">
                  <a:moveTo>
                    <a:pt x="0" y="1"/>
                  </a:moveTo>
                  <a:lnTo>
                    <a:pt x="0" y="407"/>
                  </a:lnTo>
                  <a:lnTo>
                    <a:pt x="45" y="407"/>
                  </a:lnTo>
                  <a:lnTo>
                    <a:pt x="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67"/>
            <p:cNvSpPr/>
            <p:nvPr/>
          </p:nvSpPr>
          <p:spPr>
            <a:xfrm>
              <a:off x="3682800" y="3193050"/>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67"/>
            <p:cNvSpPr/>
            <p:nvPr/>
          </p:nvSpPr>
          <p:spPr>
            <a:xfrm>
              <a:off x="3664425" y="3210275"/>
              <a:ext cx="8500" cy="10200"/>
            </a:xfrm>
            <a:custGeom>
              <a:avLst/>
              <a:gdLst/>
              <a:ahLst/>
              <a:cxnLst/>
              <a:rect l="l" t="t" r="r" b="b"/>
              <a:pathLst>
                <a:path w="340" h="408" extrusionOk="0">
                  <a:moveTo>
                    <a:pt x="1" y="0"/>
                  </a:moveTo>
                  <a:lnTo>
                    <a:pt x="1" y="407"/>
                  </a:lnTo>
                  <a:lnTo>
                    <a:pt x="340" y="407"/>
                  </a:lnTo>
                  <a:lnTo>
                    <a:pt x="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67"/>
            <p:cNvSpPr/>
            <p:nvPr/>
          </p:nvSpPr>
          <p:spPr>
            <a:xfrm>
              <a:off x="3672900" y="3210275"/>
              <a:ext cx="2275" cy="10200"/>
            </a:xfrm>
            <a:custGeom>
              <a:avLst/>
              <a:gdLst/>
              <a:ahLst/>
              <a:cxnLst/>
              <a:rect l="l" t="t" r="r" b="b"/>
              <a:pathLst>
                <a:path w="91" h="408" extrusionOk="0">
                  <a:moveTo>
                    <a:pt x="1" y="0"/>
                  </a:moveTo>
                  <a:lnTo>
                    <a:pt x="1" y="407"/>
                  </a:lnTo>
                  <a:lnTo>
                    <a:pt x="91" y="407"/>
                  </a:lnTo>
                  <a:lnTo>
                    <a:pt x="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67"/>
            <p:cNvSpPr/>
            <p:nvPr/>
          </p:nvSpPr>
          <p:spPr>
            <a:xfrm>
              <a:off x="3647225" y="3227500"/>
              <a:ext cx="6225" cy="10200"/>
            </a:xfrm>
            <a:custGeom>
              <a:avLst/>
              <a:gdLst/>
              <a:ahLst/>
              <a:cxnLst/>
              <a:rect l="l" t="t" r="r" b="b"/>
              <a:pathLst>
                <a:path w="249" h="408" extrusionOk="0">
                  <a:moveTo>
                    <a:pt x="0" y="1"/>
                  </a:moveTo>
                  <a:lnTo>
                    <a:pt x="0" y="408"/>
                  </a:lnTo>
                  <a:lnTo>
                    <a:pt x="249" y="408"/>
                  </a:ln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67"/>
            <p:cNvSpPr/>
            <p:nvPr/>
          </p:nvSpPr>
          <p:spPr>
            <a:xfrm>
              <a:off x="3653425" y="3227500"/>
              <a:ext cx="4250" cy="10200"/>
            </a:xfrm>
            <a:custGeom>
              <a:avLst/>
              <a:gdLst/>
              <a:ahLst/>
              <a:cxnLst/>
              <a:rect l="l" t="t" r="r" b="b"/>
              <a:pathLst>
                <a:path w="170" h="408" extrusionOk="0">
                  <a:moveTo>
                    <a:pt x="1" y="1"/>
                  </a:moveTo>
                  <a:lnTo>
                    <a:pt x="1" y="408"/>
                  </a:lnTo>
                  <a:lnTo>
                    <a:pt x="170" y="408"/>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67"/>
            <p:cNvSpPr/>
            <p:nvPr/>
          </p:nvSpPr>
          <p:spPr>
            <a:xfrm>
              <a:off x="3629700" y="3244725"/>
              <a:ext cx="4250" cy="10200"/>
            </a:xfrm>
            <a:custGeom>
              <a:avLst/>
              <a:gdLst/>
              <a:ahLst/>
              <a:cxnLst/>
              <a:rect l="l" t="t" r="r" b="b"/>
              <a:pathLst>
                <a:path w="170" h="408" extrusionOk="0">
                  <a:moveTo>
                    <a:pt x="1" y="1"/>
                  </a:moveTo>
                  <a:lnTo>
                    <a:pt x="1" y="407"/>
                  </a:lnTo>
                  <a:lnTo>
                    <a:pt x="170" y="407"/>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67"/>
            <p:cNvSpPr/>
            <p:nvPr/>
          </p:nvSpPr>
          <p:spPr>
            <a:xfrm>
              <a:off x="3633925" y="3244725"/>
              <a:ext cx="6525" cy="10200"/>
            </a:xfrm>
            <a:custGeom>
              <a:avLst/>
              <a:gdLst/>
              <a:ahLst/>
              <a:cxnLst/>
              <a:rect l="l" t="t" r="r" b="b"/>
              <a:pathLst>
                <a:path w="261" h="408" extrusionOk="0">
                  <a:moveTo>
                    <a:pt x="1" y="1"/>
                  </a:moveTo>
                  <a:lnTo>
                    <a:pt x="1" y="407"/>
                  </a:lnTo>
                  <a:lnTo>
                    <a:pt x="261" y="407"/>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67"/>
            <p:cNvSpPr/>
            <p:nvPr/>
          </p:nvSpPr>
          <p:spPr>
            <a:xfrm>
              <a:off x="3612475" y="3261975"/>
              <a:ext cx="2000" cy="10450"/>
            </a:xfrm>
            <a:custGeom>
              <a:avLst/>
              <a:gdLst/>
              <a:ahLst/>
              <a:cxnLst/>
              <a:rect l="l" t="t" r="r" b="b"/>
              <a:pathLst>
                <a:path w="80" h="418" extrusionOk="0">
                  <a:moveTo>
                    <a:pt x="0" y="0"/>
                  </a:moveTo>
                  <a:lnTo>
                    <a:pt x="0"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67"/>
            <p:cNvSpPr/>
            <p:nvPr/>
          </p:nvSpPr>
          <p:spPr>
            <a:xfrm>
              <a:off x="3614450" y="3261975"/>
              <a:ext cx="8775" cy="10450"/>
            </a:xfrm>
            <a:custGeom>
              <a:avLst/>
              <a:gdLst/>
              <a:ahLst/>
              <a:cxnLst/>
              <a:rect l="l" t="t" r="r" b="b"/>
              <a:pathLst>
                <a:path w="351" h="418" extrusionOk="0">
                  <a:moveTo>
                    <a:pt x="1" y="0"/>
                  </a:moveTo>
                  <a:lnTo>
                    <a:pt x="1" y="418"/>
                  </a:lnTo>
                  <a:lnTo>
                    <a:pt x="350" y="418"/>
                  </a:lnTo>
                  <a:lnTo>
                    <a:pt x="3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67"/>
            <p:cNvSpPr/>
            <p:nvPr/>
          </p:nvSpPr>
          <p:spPr>
            <a:xfrm>
              <a:off x="3595250" y="3279475"/>
              <a:ext cx="9325" cy="10200"/>
            </a:xfrm>
            <a:custGeom>
              <a:avLst/>
              <a:gdLst/>
              <a:ahLst/>
              <a:cxnLst/>
              <a:rect l="l" t="t" r="r" b="b"/>
              <a:pathLst>
                <a:path w="373" h="408" extrusionOk="0">
                  <a:moveTo>
                    <a:pt x="0" y="1"/>
                  </a:moveTo>
                  <a:lnTo>
                    <a:pt x="0" y="407"/>
                  </a:lnTo>
                  <a:lnTo>
                    <a:pt x="373" y="407"/>
                  </a:lnTo>
                  <a:lnTo>
                    <a:pt x="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67"/>
            <p:cNvSpPr/>
            <p:nvPr/>
          </p:nvSpPr>
          <p:spPr>
            <a:xfrm>
              <a:off x="3604550" y="3279475"/>
              <a:ext cx="1450" cy="10200"/>
            </a:xfrm>
            <a:custGeom>
              <a:avLst/>
              <a:gdLst/>
              <a:ahLst/>
              <a:cxnLst/>
              <a:rect l="l" t="t" r="r" b="b"/>
              <a:pathLst>
                <a:path w="58" h="408" extrusionOk="0">
                  <a:moveTo>
                    <a:pt x="1" y="1"/>
                  </a:moveTo>
                  <a:lnTo>
                    <a:pt x="1" y="407"/>
                  </a:lnTo>
                  <a:lnTo>
                    <a:pt x="58" y="407"/>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67"/>
            <p:cNvSpPr/>
            <p:nvPr/>
          </p:nvSpPr>
          <p:spPr>
            <a:xfrm>
              <a:off x="3578000" y="3296700"/>
              <a:ext cx="7100" cy="10175"/>
            </a:xfrm>
            <a:custGeom>
              <a:avLst/>
              <a:gdLst/>
              <a:ahLst/>
              <a:cxnLst/>
              <a:rect l="l" t="t" r="r" b="b"/>
              <a:pathLst>
                <a:path w="284" h="407" extrusionOk="0">
                  <a:moveTo>
                    <a:pt x="1" y="0"/>
                  </a:moveTo>
                  <a:lnTo>
                    <a:pt x="1" y="407"/>
                  </a:lnTo>
                  <a:lnTo>
                    <a:pt x="284" y="407"/>
                  </a:lnTo>
                  <a:lnTo>
                    <a:pt x="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67"/>
            <p:cNvSpPr/>
            <p:nvPr/>
          </p:nvSpPr>
          <p:spPr>
            <a:xfrm>
              <a:off x="3585075" y="3296700"/>
              <a:ext cx="3700" cy="10175"/>
            </a:xfrm>
            <a:custGeom>
              <a:avLst/>
              <a:gdLst/>
              <a:ahLst/>
              <a:cxnLst/>
              <a:rect l="l" t="t" r="r" b="b"/>
              <a:pathLst>
                <a:path w="148" h="407" extrusionOk="0">
                  <a:moveTo>
                    <a:pt x="1" y="0"/>
                  </a:moveTo>
                  <a:lnTo>
                    <a:pt x="1"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67"/>
            <p:cNvSpPr/>
            <p:nvPr/>
          </p:nvSpPr>
          <p:spPr>
            <a:xfrm>
              <a:off x="3560800" y="3313925"/>
              <a:ext cx="4800" cy="10200"/>
            </a:xfrm>
            <a:custGeom>
              <a:avLst/>
              <a:gdLst/>
              <a:ahLst/>
              <a:cxnLst/>
              <a:rect l="l" t="t" r="r" b="b"/>
              <a:pathLst>
                <a:path w="192" h="408" extrusionOk="0">
                  <a:moveTo>
                    <a:pt x="0" y="1"/>
                  </a:moveTo>
                  <a:lnTo>
                    <a:pt x="0"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67"/>
            <p:cNvSpPr/>
            <p:nvPr/>
          </p:nvSpPr>
          <p:spPr>
            <a:xfrm>
              <a:off x="3565575" y="3313925"/>
              <a:ext cx="5975" cy="10200"/>
            </a:xfrm>
            <a:custGeom>
              <a:avLst/>
              <a:gdLst/>
              <a:ahLst/>
              <a:cxnLst/>
              <a:rect l="l" t="t" r="r" b="b"/>
              <a:pathLst>
                <a:path w="239" h="408" extrusionOk="0">
                  <a:moveTo>
                    <a:pt x="1" y="1"/>
                  </a:moveTo>
                  <a:lnTo>
                    <a:pt x="1" y="407"/>
                  </a:lnTo>
                  <a:lnTo>
                    <a:pt x="239" y="407"/>
                  </a:lnTo>
                  <a:lnTo>
                    <a:pt x="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67"/>
            <p:cNvSpPr/>
            <p:nvPr/>
          </p:nvSpPr>
          <p:spPr>
            <a:xfrm>
              <a:off x="3543550" y="3331150"/>
              <a:ext cx="2575" cy="10200"/>
            </a:xfrm>
            <a:custGeom>
              <a:avLst/>
              <a:gdLst/>
              <a:ahLst/>
              <a:cxnLst/>
              <a:rect l="l" t="t" r="r" b="b"/>
              <a:pathLst>
                <a:path w="103" h="408" extrusionOk="0">
                  <a:moveTo>
                    <a:pt x="1" y="0"/>
                  </a:moveTo>
                  <a:lnTo>
                    <a:pt x="1" y="407"/>
                  </a:lnTo>
                  <a:lnTo>
                    <a:pt x="103" y="407"/>
                  </a:lnTo>
                  <a:lnTo>
                    <a:pt x="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67"/>
            <p:cNvSpPr/>
            <p:nvPr/>
          </p:nvSpPr>
          <p:spPr>
            <a:xfrm>
              <a:off x="3546100" y="3331150"/>
              <a:ext cx="8200" cy="10200"/>
            </a:xfrm>
            <a:custGeom>
              <a:avLst/>
              <a:gdLst/>
              <a:ahLst/>
              <a:cxnLst/>
              <a:rect l="l" t="t" r="r" b="b"/>
              <a:pathLst>
                <a:path w="328" h="408" extrusionOk="0">
                  <a:moveTo>
                    <a:pt x="1" y="0"/>
                  </a:moveTo>
                  <a:lnTo>
                    <a:pt x="1" y="407"/>
                  </a:lnTo>
                  <a:lnTo>
                    <a:pt x="328" y="407"/>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67"/>
            <p:cNvSpPr/>
            <p:nvPr/>
          </p:nvSpPr>
          <p:spPr>
            <a:xfrm>
              <a:off x="3526050" y="3348375"/>
              <a:ext cx="575" cy="10475"/>
            </a:xfrm>
            <a:custGeom>
              <a:avLst/>
              <a:gdLst/>
              <a:ahLst/>
              <a:cxnLst/>
              <a:rect l="l" t="t" r="r" b="b"/>
              <a:pathLst>
                <a:path w="23" h="419" extrusionOk="0">
                  <a:moveTo>
                    <a:pt x="0" y="1"/>
                  </a:moveTo>
                  <a:lnTo>
                    <a:pt x="0"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67"/>
            <p:cNvSpPr/>
            <p:nvPr/>
          </p:nvSpPr>
          <p:spPr>
            <a:xfrm>
              <a:off x="3526600" y="3348375"/>
              <a:ext cx="9625" cy="10475"/>
            </a:xfrm>
            <a:custGeom>
              <a:avLst/>
              <a:gdLst/>
              <a:ahLst/>
              <a:cxnLst/>
              <a:rect l="l" t="t" r="r" b="b"/>
              <a:pathLst>
                <a:path w="385" h="419" extrusionOk="0">
                  <a:moveTo>
                    <a:pt x="1" y="1"/>
                  </a:moveTo>
                  <a:lnTo>
                    <a:pt x="1" y="418"/>
                  </a:lnTo>
                  <a:lnTo>
                    <a:pt x="385" y="418"/>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67"/>
            <p:cNvSpPr/>
            <p:nvPr/>
          </p:nvSpPr>
          <p:spPr>
            <a:xfrm>
              <a:off x="3536200" y="3348375"/>
              <a:ext cx="600" cy="10475"/>
            </a:xfrm>
            <a:custGeom>
              <a:avLst/>
              <a:gdLst/>
              <a:ahLst/>
              <a:cxnLst/>
              <a:rect l="l" t="t" r="r" b="b"/>
              <a:pathLst>
                <a:path w="24" h="419" extrusionOk="0">
                  <a:moveTo>
                    <a:pt x="1" y="1"/>
                  </a:moveTo>
                  <a:lnTo>
                    <a:pt x="1" y="418"/>
                  </a:lnTo>
                  <a:lnTo>
                    <a:pt x="24" y="418"/>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67"/>
            <p:cNvSpPr/>
            <p:nvPr/>
          </p:nvSpPr>
          <p:spPr>
            <a:xfrm>
              <a:off x="3508825" y="3365600"/>
              <a:ext cx="7925" cy="10475"/>
            </a:xfrm>
            <a:custGeom>
              <a:avLst/>
              <a:gdLst/>
              <a:ahLst/>
              <a:cxnLst/>
              <a:rect l="l" t="t" r="r" b="b"/>
              <a:pathLst>
                <a:path w="317" h="419" extrusionOk="0">
                  <a:moveTo>
                    <a:pt x="1" y="1"/>
                  </a:moveTo>
                  <a:lnTo>
                    <a:pt x="1" y="419"/>
                  </a:lnTo>
                  <a:lnTo>
                    <a:pt x="317" y="419"/>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67"/>
            <p:cNvSpPr/>
            <p:nvPr/>
          </p:nvSpPr>
          <p:spPr>
            <a:xfrm>
              <a:off x="3516725" y="3365600"/>
              <a:ext cx="2850" cy="10475"/>
            </a:xfrm>
            <a:custGeom>
              <a:avLst/>
              <a:gdLst/>
              <a:ahLst/>
              <a:cxnLst/>
              <a:rect l="l" t="t" r="r" b="b"/>
              <a:pathLst>
                <a:path w="114" h="419" extrusionOk="0">
                  <a:moveTo>
                    <a:pt x="1" y="1"/>
                  </a:moveTo>
                  <a:lnTo>
                    <a:pt x="1" y="419"/>
                  </a:lnTo>
                  <a:lnTo>
                    <a:pt x="114" y="419"/>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67"/>
            <p:cNvSpPr/>
            <p:nvPr/>
          </p:nvSpPr>
          <p:spPr>
            <a:xfrm>
              <a:off x="3491600" y="3382850"/>
              <a:ext cx="5675" cy="10450"/>
            </a:xfrm>
            <a:custGeom>
              <a:avLst/>
              <a:gdLst/>
              <a:ahLst/>
              <a:cxnLst/>
              <a:rect l="l" t="t" r="r" b="b"/>
              <a:pathLst>
                <a:path w="227"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67"/>
            <p:cNvSpPr/>
            <p:nvPr/>
          </p:nvSpPr>
          <p:spPr>
            <a:xfrm>
              <a:off x="3497250" y="3382850"/>
              <a:ext cx="5100" cy="10450"/>
            </a:xfrm>
            <a:custGeom>
              <a:avLst/>
              <a:gdLst/>
              <a:ahLst/>
              <a:cxnLst/>
              <a:rect l="l" t="t" r="r" b="b"/>
              <a:pathLst>
                <a:path w="204" h="418" extrusionOk="0">
                  <a:moveTo>
                    <a:pt x="0" y="0"/>
                  </a:moveTo>
                  <a:lnTo>
                    <a:pt x="0" y="418"/>
                  </a:lnTo>
                  <a:lnTo>
                    <a:pt x="203" y="418"/>
                  </a:lnTo>
                  <a:lnTo>
                    <a:pt x="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67"/>
            <p:cNvSpPr/>
            <p:nvPr/>
          </p:nvSpPr>
          <p:spPr>
            <a:xfrm>
              <a:off x="3474375" y="3400350"/>
              <a:ext cx="3400" cy="10200"/>
            </a:xfrm>
            <a:custGeom>
              <a:avLst/>
              <a:gdLst/>
              <a:ahLst/>
              <a:cxnLst/>
              <a:rect l="l" t="t" r="r" b="b"/>
              <a:pathLst>
                <a:path w="136" h="408" extrusionOk="0">
                  <a:moveTo>
                    <a:pt x="0" y="1"/>
                  </a:moveTo>
                  <a:lnTo>
                    <a:pt x="0"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67"/>
            <p:cNvSpPr/>
            <p:nvPr/>
          </p:nvSpPr>
          <p:spPr>
            <a:xfrm>
              <a:off x="3477775" y="3400350"/>
              <a:ext cx="7350" cy="10200"/>
            </a:xfrm>
            <a:custGeom>
              <a:avLst/>
              <a:gdLst/>
              <a:ahLst/>
              <a:cxnLst/>
              <a:rect l="l" t="t" r="r" b="b"/>
              <a:pathLst>
                <a:path w="294" h="408" extrusionOk="0">
                  <a:moveTo>
                    <a:pt x="0" y="1"/>
                  </a:moveTo>
                  <a:lnTo>
                    <a:pt x="0"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67"/>
            <p:cNvSpPr/>
            <p:nvPr/>
          </p:nvSpPr>
          <p:spPr>
            <a:xfrm>
              <a:off x="3828800" y="3123850"/>
              <a:ext cx="575" cy="10500"/>
            </a:xfrm>
            <a:custGeom>
              <a:avLst/>
              <a:gdLst/>
              <a:ahLst/>
              <a:cxnLst/>
              <a:rect l="l" t="t" r="r" b="b"/>
              <a:pathLst>
                <a:path w="23" h="420" extrusionOk="0">
                  <a:moveTo>
                    <a:pt x="0" y="1"/>
                  </a:moveTo>
                  <a:lnTo>
                    <a:pt x="0"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67"/>
            <p:cNvSpPr/>
            <p:nvPr/>
          </p:nvSpPr>
          <p:spPr>
            <a:xfrm>
              <a:off x="3829350" y="3123850"/>
              <a:ext cx="9925" cy="10500"/>
            </a:xfrm>
            <a:custGeom>
              <a:avLst/>
              <a:gdLst/>
              <a:ahLst/>
              <a:cxnLst/>
              <a:rect l="l" t="t" r="r" b="b"/>
              <a:pathLst>
                <a:path w="397" h="420" extrusionOk="0">
                  <a:moveTo>
                    <a:pt x="1" y="1"/>
                  </a:moveTo>
                  <a:lnTo>
                    <a:pt x="1" y="419"/>
                  </a:lnTo>
                  <a:lnTo>
                    <a:pt x="397" y="419"/>
                  </a:lnTo>
                  <a:lnTo>
                    <a:pt x="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67"/>
            <p:cNvSpPr/>
            <p:nvPr/>
          </p:nvSpPr>
          <p:spPr>
            <a:xfrm>
              <a:off x="3839250" y="3123850"/>
              <a:ext cx="300" cy="10500"/>
            </a:xfrm>
            <a:custGeom>
              <a:avLst/>
              <a:gdLst/>
              <a:ahLst/>
              <a:cxnLst/>
              <a:rect l="l" t="t" r="r" b="b"/>
              <a:pathLst>
                <a:path w="12" h="420" extrusionOk="0">
                  <a:moveTo>
                    <a:pt x="1" y="1"/>
                  </a:moveTo>
                  <a:lnTo>
                    <a:pt x="1"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67"/>
            <p:cNvSpPr/>
            <p:nvPr/>
          </p:nvSpPr>
          <p:spPr>
            <a:xfrm>
              <a:off x="3811575" y="3141350"/>
              <a:ext cx="7925" cy="10200"/>
            </a:xfrm>
            <a:custGeom>
              <a:avLst/>
              <a:gdLst/>
              <a:ahLst/>
              <a:cxnLst/>
              <a:rect l="l" t="t" r="r" b="b"/>
              <a:pathLst>
                <a:path w="317" h="408" extrusionOk="0">
                  <a:moveTo>
                    <a:pt x="1" y="1"/>
                  </a:moveTo>
                  <a:lnTo>
                    <a:pt x="1" y="408"/>
                  </a:lnTo>
                  <a:lnTo>
                    <a:pt x="317" y="408"/>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67"/>
            <p:cNvSpPr/>
            <p:nvPr/>
          </p:nvSpPr>
          <p:spPr>
            <a:xfrm>
              <a:off x="3819475" y="3141350"/>
              <a:ext cx="2850" cy="10200"/>
            </a:xfrm>
            <a:custGeom>
              <a:avLst/>
              <a:gdLst/>
              <a:ahLst/>
              <a:cxnLst/>
              <a:rect l="l" t="t" r="r" b="b"/>
              <a:pathLst>
                <a:path w="114" h="408" extrusionOk="0">
                  <a:moveTo>
                    <a:pt x="1" y="1"/>
                  </a:moveTo>
                  <a:lnTo>
                    <a:pt x="1" y="408"/>
                  </a:lnTo>
                  <a:lnTo>
                    <a:pt x="114" y="408"/>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67"/>
            <p:cNvSpPr/>
            <p:nvPr/>
          </p:nvSpPr>
          <p:spPr>
            <a:xfrm>
              <a:off x="3794350" y="3158600"/>
              <a:ext cx="5675" cy="10200"/>
            </a:xfrm>
            <a:custGeom>
              <a:avLst/>
              <a:gdLst/>
              <a:ahLst/>
              <a:cxnLst/>
              <a:rect l="l" t="t" r="r" b="b"/>
              <a:pathLst>
                <a:path w="227" h="408" extrusionOk="0">
                  <a:moveTo>
                    <a:pt x="0" y="1"/>
                  </a:moveTo>
                  <a:lnTo>
                    <a:pt x="0" y="407"/>
                  </a:lnTo>
                  <a:lnTo>
                    <a:pt x="226" y="407"/>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67"/>
            <p:cNvSpPr/>
            <p:nvPr/>
          </p:nvSpPr>
          <p:spPr>
            <a:xfrm>
              <a:off x="3800000" y="3158600"/>
              <a:ext cx="5100" cy="10200"/>
            </a:xfrm>
            <a:custGeom>
              <a:avLst/>
              <a:gdLst/>
              <a:ahLst/>
              <a:cxnLst/>
              <a:rect l="l" t="t" r="r" b="b"/>
              <a:pathLst>
                <a:path w="204" h="408" extrusionOk="0">
                  <a:moveTo>
                    <a:pt x="0" y="1"/>
                  </a:moveTo>
                  <a:lnTo>
                    <a:pt x="0" y="407"/>
                  </a:lnTo>
                  <a:lnTo>
                    <a:pt x="203" y="407"/>
                  </a:lnTo>
                  <a:lnTo>
                    <a:pt x="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67"/>
            <p:cNvSpPr/>
            <p:nvPr/>
          </p:nvSpPr>
          <p:spPr>
            <a:xfrm>
              <a:off x="3777125" y="3175825"/>
              <a:ext cx="3425" cy="10175"/>
            </a:xfrm>
            <a:custGeom>
              <a:avLst/>
              <a:gdLst/>
              <a:ahLst/>
              <a:cxnLst/>
              <a:rect l="l" t="t" r="r" b="b"/>
              <a:pathLst>
                <a:path w="137"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67"/>
            <p:cNvSpPr/>
            <p:nvPr/>
          </p:nvSpPr>
          <p:spPr>
            <a:xfrm>
              <a:off x="3780525" y="3175825"/>
              <a:ext cx="7350" cy="10175"/>
            </a:xfrm>
            <a:custGeom>
              <a:avLst/>
              <a:gdLst/>
              <a:ahLst/>
              <a:cxnLst/>
              <a:rect l="l" t="t" r="r" b="b"/>
              <a:pathLst>
                <a:path w="294" h="407" extrusionOk="0">
                  <a:moveTo>
                    <a:pt x="0" y="0"/>
                  </a:moveTo>
                  <a:lnTo>
                    <a:pt x="0"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67"/>
            <p:cNvSpPr/>
            <p:nvPr/>
          </p:nvSpPr>
          <p:spPr>
            <a:xfrm>
              <a:off x="3759875" y="3193050"/>
              <a:ext cx="1175" cy="10200"/>
            </a:xfrm>
            <a:custGeom>
              <a:avLst/>
              <a:gdLst/>
              <a:ahLst/>
              <a:cxnLst/>
              <a:rect l="l" t="t" r="r" b="b"/>
              <a:pathLst>
                <a:path w="47"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67"/>
            <p:cNvSpPr/>
            <p:nvPr/>
          </p:nvSpPr>
          <p:spPr>
            <a:xfrm>
              <a:off x="3761025" y="3193050"/>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67"/>
            <p:cNvSpPr/>
            <p:nvPr/>
          </p:nvSpPr>
          <p:spPr>
            <a:xfrm>
              <a:off x="3742675" y="3210275"/>
              <a:ext cx="8500" cy="10200"/>
            </a:xfrm>
            <a:custGeom>
              <a:avLst/>
              <a:gdLst/>
              <a:ahLst/>
              <a:cxnLst/>
              <a:rect l="l" t="t" r="r" b="b"/>
              <a:pathLst>
                <a:path w="340" h="408" extrusionOk="0">
                  <a:moveTo>
                    <a:pt x="0" y="0"/>
                  </a:moveTo>
                  <a:lnTo>
                    <a:pt x="0" y="407"/>
                  </a:lnTo>
                  <a:lnTo>
                    <a:pt x="339" y="407"/>
                  </a:lnTo>
                  <a:lnTo>
                    <a:pt x="3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67"/>
            <p:cNvSpPr/>
            <p:nvPr/>
          </p:nvSpPr>
          <p:spPr>
            <a:xfrm>
              <a:off x="3751150" y="3210275"/>
              <a:ext cx="2275" cy="10200"/>
            </a:xfrm>
            <a:custGeom>
              <a:avLst/>
              <a:gdLst/>
              <a:ahLst/>
              <a:cxnLst/>
              <a:rect l="l" t="t" r="r" b="b"/>
              <a:pathLst>
                <a:path w="91" h="408" extrusionOk="0">
                  <a:moveTo>
                    <a:pt x="0" y="0"/>
                  </a:moveTo>
                  <a:lnTo>
                    <a:pt x="0" y="407"/>
                  </a:lnTo>
                  <a:lnTo>
                    <a:pt x="91" y="407"/>
                  </a:lnTo>
                  <a:lnTo>
                    <a:pt x="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67"/>
            <p:cNvSpPr/>
            <p:nvPr/>
          </p:nvSpPr>
          <p:spPr>
            <a:xfrm>
              <a:off x="3725425" y="3227500"/>
              <a:ext cx="6250" cy="10200"/>
            </a:xfrm>
            <a:custGeom>
              <a:avLst/>
              <a:gdLst/>
              <a:ahLst/>
              <a:cxnLst/>
              <a:rect l="l" t="t" r="r" b="b"/>
              <a:pathLst>
                <a:path w="250" h="408" extrusionOk="0">
                  <a:moveTo>
                    <a:pt x="1" y="1"/>
                  </a:moveTo>
                  <a:lnTo>
                    <a:pt x="1" y="408"/>
                  </a:lnTo>
                  <a:lnTo>
                    <a:pt x="249" y="408"/>
                  </a:ln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67"/>
            <p:cNvSpPr/>
            <p:nvPr/>
          </p:nvSpPr>
          <p:spPr>
            <a:xfrm>
              <a:off x="3731650" y="3227500"/>
              <a:ext cx="4275" cy="10200"/>
            </a:xfrm>
            <a:custGeom>
              <a:avLst/>
              <a:gdLst/>
              <a:ahLst/>
              <a:cxnLst/>
              <a:rect l="l" t="t" r="r" b="b"/>
              <a:pathLst>
                <a:path w="171" h="408" extrusionOk="0">
                  <a:moveTo>
                    <a:pt x="0" y="1"/>
                  </a:moveTo>
                  <a:lnTo>
                    <a:pt x="0" y="408"/>
                  </a:lnTo>
                  <a:lnTo>
                    <a:pt x="170" y="408"/>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67"/>
            <p:cNvSpPr/>
            <p:nvPr/>
          </p:nvSpPr>
          <p:spPr>
            <a:xfrm>
              <a:off x="3707925" y="3244725"/>
              <a:ext cx="4275" cy="10200"/>
            </a:xfrm>
            <a:custGeom>
              <a:avLst/>
              <a:gdLst/>
              <a:ahLst/>
              <a:cxnLst/>
              <a:rect l="l" t="t" r="r" b="b"/>
              <a:pathLst>
                <a:path w="171" h="408" extrusionOk="0">
                  <a:moveTo>
                    <a:pt x="0" y="1"/>
                  </a:moveTo>
                  <a:lnTo>
                    <a:pt x="0" y="407"/>
                  </a:lnTo>
                  <a:lnTo>
                    <a:pt x="170" y="407"/>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67"/>
            <p:cNvSpPr/>
            <p:nvPr/>
          </p:nvSpPr>
          <p:spPr>
            <a:xfrm>
              <a:off x="3712175" y="3244725"/>
              <a:ext cx="6500" cy="10200"/>
            </a:xfrm>
            <a:custGeom>
              <a:avLst/>
              <a:gdLst/>
              <a:ahLst/>
              <a:cxnLst/>
              <a:rect l="l" t="t" r="r" b="b"/>
              <a:pathLst>
                <a:path w="260" h="408" extrusionOk="0">
                  <a:moveTo>
                    <a:pt x="0" y="1"/>
                  </a:moveTo>
                  <a:lnTo>
                    <a:pt x="0" y="407"/>
                  </a:lnTo>
                  <a:lnTo>
                    <a:pt x="260" y="407"/>
                  </a:lnTo>
                  <a:lnTo>
                    <a:pt x="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67"/>
            <p:cNvSpPr/>
            <p:nvPr/>
          </p:nvSpPr>
          <p:spPr>
            <a:xfrm>
              <a:off x="3690700" y="3261975"/>
              <a:ext cx="2000" cy="10450"/>
            </a:xfrm>
            <a:custGeom>
              <a:avLst/>
              <a:gdLst/>
              <a:ahLst/>
              <a:cxnLst/>
              <a:rect l="l" t="t" r="r" b="b"/>
              <a:pathLst>
                <a:path w="80" h="418" extrusionOk="0">
                  <a:moveTo>
                    <a:pt x="1" y="0"/>
                  </a:moveTo>
                  <a:lnTo>
                    <a:pt x="1" y="418"/>
                  </a:lnTo>
                  <a:lnTo>
                    <a:pt x="79" y="418"/>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67"/>
            <p:cNvSpPr/>
            <p:nvPr/>
          </p:nvSpPr>
          <p:spPr>
            <a:xfrm>
              <a:off x="3692675" y="3261975"/>
              <a:ext cx="8775" cy="10450"/>
            </a:xfrm>
            <a:custGeom>
              <a:avLst/>
              <a:gdLst/>
              <a:ahLst/>
              <a:cxnLst/>
              <a:rect l="l" t="t" r="r" b="b"/>
              <a:pathLst>
                <a:path w="351" h="418" extrusionOk="0">
                  <a:moveTo>
                    <a:pt x="0" y="0"/>
                  </a:moveTo>
                  <a:lnTo>
                    <a:pt x="0" y="418"/>
                  </a:lnTo>
                  <a:lnTo>
                    <a:pt x="351" y="418"/>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67"/>
            <p:cNvSpPr/>
            <p:nvPr/>
          </p:nvSpPr>
          <p:spPr>
            <a:xfrm>
              <a:off x="3673475" y="3279475"/>
              <a:ext cx="9350" cy="10200"/>
            </a:xfrm>
            <a:custGeom>
              <a:avLst/>
              <a:gdLst/>
              <a:ahLst/>
              <a:cxnLst/>
              <a:rect l="l" t="t" r="r" b="b"/>
              <a:pathLst>
                <a:path w="374" h="408" extrusionOk="0">
                  <a:moveTo>
                    <a:pt x="0" y="1"/>
                  </a:moveTo>
                  <a:lnTo>
                    <a:pt x="0" y="407"/>
                  </a:lnTo>
                  <a:lnTo>
                    <a:pt x="373" y="407"/>
                  </a:lnTo>
                  <a:lnTo>
                    <a:pt x="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67"/>
            <p:cNvSpPr/>
            <p:nvPr/>
          </p:nvSpPr>
          <p:spPr>
            <a:xfrm>
              <a:off x="3682800" y="3279475"/>
              <a:ext cx="1425" cy="10200"/>
            </a:xfrm>
            <a:custGeom>
              <a:avLst/>
              <a:gdLst/>
              <a:ahLst/>
              <a:cxnLst/>
              <a:rect l="l" t="t" r="r" b="b"/>
              <a:pathLst>
                <a:path w="57" h="408" extrusionOk="0">
                  <a:moveTo>
                    <a:pt x="0" y="1"/>
                  </a:moveTo>
                  <a:lnTo>
                    <a:pt x="0" y="407"/>
                  </a:lnTo>
                  <a:lnTo>
                    <a:pt x="56" y="407"/>
                  </a:lnTo>
                  <a:lnTo>
                    <a:pt x="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67"/>
            <p:cNvSpPr/>
            <p:nvPr/>
          </p:nvSpPr>
          <p:spPr>
            <a:xfrm>
              <a:off x="3656250" y="3296700"/>
              <a:ext cx="7075" cy="10175"/>
            </a:xfrm>
            <a:custGeom>
              <a:avLst/>
              <a:gdLst/>
              <a:ahLst/>
              <a:cxnLst/>
              <a:rect l="l" t="t" r="r" b="b"/>
              <a:pathLst>
                <a:path w="283" h="407" extrusionOk="0">
                  <a:moveTo>
                    <a:pt x="1" y="0"/>
                  </a:moveTo>
                  <a:lnTo>
                    <a:pt x="1" y="407"/>
                  </a:lnTo>
                  <a:lnTo>
                    <a:pt x="282" y="407"/>
                  </a:lnTo>
                  <a:lnTo>
                    <a:pt x="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67"/>
            <p:cNvSpPr/>
            <p:nvPr/>
          </p:nvSpPr>
          <p:spPr>
            <a:xfrm>
              <a:off x="3663300" y="3296700"/>
              <a:ext cx="3700" cy="10175"/>
            </a:xfrm>
            <a:custGeom>
              <a:avLst/>
              <a:gdLst/>
              <a:ahLst/>
              <a:cxnLst/>
              <a:rect l="l" t="t" r="r" b="b"/>
              <a:pathLst>
                <a:path w="148" h="407" extrusionOk="0">
                  <a:moveTo>
                    <a:pt x="0" y="0"/>
                  </a:moveTo>
                  <a:lnTo>
                    <a:pt x="0" y="407"/>
                  </a:lnTo>
                  <a:lnTo>
                    <a:pt x="148" y="407"/>
                  </a:lnTo>
                  <a:lnTo>
                    <a:pt x="1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67"/>
            <p:cNvSpPr/>
            <p:nvPr/>
          </p:nvSpPr>
          <p:spPr>
            <a:xfrm>
              <a:off x="3639000" y="3313925"/>
              <a:ext cx="4850" cy="10200"/>
            </a:xfrm>
            <a:custGeom>
              <a:avLst/>
              <a:gdLst/>
              <a:ahLst/>
              <a:cxnLst/>
              <a:rect l="l" t="t" r="r" b="b"/>
              <a:pathLst>
                <a:path w="194" h="408" extrusionOk="0">
                  <a:moveTo>
                    <a:pt x="1" y="1"/>
                  </a:moveTo>
                  <a:lnTo>
                    <a:pt x="1"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67"/>
            <p:cNvSpPr/>
            <p:nvPr/>
          </p:nvSpPr>
          <p:spPr>
            <a:xfrm>
              <a:off x="3643825" y="3313925"/>
              <a:ext cx="5950" cy="10200"/>
            </a:xfrm>
            <a:custGeom>
              <a:avLst/>
              <a:gdLst/>
              <a:ahLst/>
              <a:cxnLst/>
              <a:rect l="l" t="t" r="r" b="b"/>
              <a:pathLst>
                <a:path w="238" h="408" extrusionOk="0">
                  <a:moveTo>
                    <a:pt x="0" y="1"/>
                  </a:moveTo>
                  <a:lnTo>
                    <a:pt x="0" y="407"/>
                  </a:lnTo>
                  <a:lnTo>
                    <a:pt x="237" y="407"/>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67"/>
            <p:cNvSpPr/>
            <p:nvPr/>
          </p:nvSpPr>
          <p:spPr>
            <a:xfrm>
              <a:off x="3621800" y="3331150"/>
              <a:ext cx="2550" cy="10200"/>
            </a:xfrm>
            <a:custGeom>
              <a:avLst/>
              <a:gdLst/>
              <a:ahLst/>
              <a:cxnLst/>
              <a:rect l="l" t="t" r="r" b="b"/>
              <a:pathLst>
                <a:path w="102" h="408" extrusionOk="0">
                  <a:moveTo>
                    <a:pt x="0" y="0"/>
                  </a:moveTo>
                  <a:lnTo>
                    <a:pt x="0" y="407"/>
                  </a:lnTo>
                  <a:lnTo>
                    <a:pt x="102" y="407"/>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67"/>
            <p:cNvSpPr/>
            <p:nvPr/>
          </p:nvSpPr>
          <p:spPr>
            <a:xfrm>
              <a:off x="3624325" y="3331150"/>
              <a:ext cx="8225" cy="10200"/>
            </a:xfrm>
            <a:custGeom>
              <a:avLst/>
              <a:gdLst/>
              <a:ahLst/>
              <a:cxnLst/>
              <a:rect l="l" t="t" r="r" b="b"/>
              <a:pathLst>
                <a:path w="329" h="408" extrusionOk="0">
                  <a:moveTo>
                    <a:pt x="1" y="0"/>
                  </a:moveTo>
                  <a:lnTo>
                    <a:pt x="1" y="407"/>
                  </a:lnTo>
                  <a:lnTo>
                    <a:pt x="329" y="407"/>
                  </a:lnTo>
                  <a:lnTo>
                    <a:pt x="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67"/>
            <p:cNvSpPr/>
            <p:nvPr/>
          </p:nvSpPr>
          <p:spPr>
            <a:xfrm>
              <a:off x="3604550" y="3348375"/>
              <a:ext cx="325" cy="10475"/>
            </a:xfrm>
            <a:custGeom>
              <a:avLst/>
              <a:gdLst/>
              <a:ahLst/>
              <a:cxnLst/>
              <a:rect l="l" t="t" r="r" b="b"/>
              <a:pathLst>
                <a:path w="13" h="419" extrusionOk="0">
                  <a:moveTo>
                    <a:pt x="1" y="1"/>
                  </a:moveTo>
                  <a:lnTo>
                    <a:pt x="1" y="418"/>
                  </a:lnTo>
                  <a:lnTo>
                    <a:pt x="13" y="418"/>
                  </a:ln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67"/>
            <p:cNvSpPr/>
            <p:nvPr/>
          </p:nvSpPr>
          <p:spPr>
            <a:xfrm>
              <a:off x="3604850" y="3348375"/>
              <a:ext cx="9625" cy="10475"/>
            </a:xfrm>
            <a:custGeom>
              <a:avLst/>
              <a:gdLst/>
              <a:ahLst/>
              <a:cxnLst/>
              <a:rect l="l" t="t" r="r" b="b"/>
              <a:pathLst>
                <a:path w="385" h="419" extrusionOk="0">
                  <a:moveTo>
                    <a:pt x="1" y="1"/>
                  </a:moveTo>
                  <a:lnTo>
                    <a:pt x="1" y="418"/>
                  </a:lnTo>
                  <a:lnTo>
                    <a:pt x="385" y="418"/>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67"/>
            <p:cNvSpPr/>
            <p:nvPr/>
          </p:nvSpPr>
          <p:spPr>
            <a:xfrm>
              <a:off x="3614450" y="3348375"/>
              <a:ext cx="600" cy="10475"/>
            </a:xfrm>
            <a:custGeom>
              <a:avLst/>
              <a:gdLst/>
              <a:ahLst/>
              <a:cxnLst/>
              <a:rect l="l" t="t" r="r" b="b"/>
              <a:pathLst>
                <a:path w="24" h="419" extrusionOk="0">
                  <a:moveTo>
                    <a:pt x="1" y="1"/>
                  </a:moveTo>
                  <a:lnTo>
                    <a:pt x="1"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67"/>
            <p:cNvSpPr/>
            <p:nvPr/>
          </p:nvSpPr>
          <p:spPr>
            <a:xfrm>
              <a:off x="3587050" y="3365600"/>
              <a:ext cx="7925" cy="10475"/>
            </a:xfrm>
            <a:custGeom>
              <a:avLst/>
              <a:gdLst/>
              <a:ahLst/>
              <a:cxnLst/>
              <a:rect l="l" t="t" r="r" b="b"/>
              <a:pathLst>
                <a:path w="317" h="419" extrusionOk="0">
                  <a:moveTo>
                    <a:pt x="0" y="1"/>
                  </a:moveTo>
                  <a:lnTo>
                    <a:pt x="0" y="419"/>
                  </a:lnTo>
                  <a:lnTo>
                    <a:pt x="317" y="419"/>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67"/>
            <p:cNvSpPr/>
            <p:nvPr/>
          </p:nvSpPr>
          <p:spPr>
            <a:xfrm>
              <a:off x="3594950" y="3365600"/>
              <a:ext cx="2850" cy="10475"/>
            </a:xfrm>
            <a:custGeom>
              <a:avLst/>
              <a:gdLst/>
              <a:ahLst/>
              <a:cxnLst/>
              <a:rect l="l" t="t" r="r" b="b"/>
              <a:pathLst>
                <a:path w="114" h="419" extrusionOk="0">
                  <a:moveTo>
                    <a:pt x="1" y="1"/>
                  </a:moveTo>
                  <a:lnTo>
                    <a:pt x="1" y="419"/>
                  </a:lnTo>
                  <a:lnTo>
                    <a:pt x="114" y="419"/>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67"/>
            <p:cNvSpPr/>
            <p:nvPr/>
          </p:nvSpPr>
          <p:spPr>
            <a:xfrm>
              <a:off x="3569825" y="3382850"/>
              <a:ext cx="5675" cy="10450"/>
            </a:xfrm>
            <a:custGeom>
              <a:avLst/>
              <a:gdLst/>
              <a:ahLst/>
              <a:cxnLst/>
              <a:rect l="l" t="t" r="r" b="b"/>
              <a:pathLst>
                <a:path w="227" h="418" extrusionOk="0">
                  <a:moveTo>
                    <a:pt x="1" y="0"/>
                  </a:moveTo>
                  <a:lnTo>
                    <a:pt x="1" y="418"/>
                  </a:lnTo>
                  <a:lnTo>
                    <a:pt x="227" y="418"/>
                  </a:lnTo>
                  <a:lnTo>
                    <a:pt x="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67"/>
            <p:cNvSpPr/>
            <p:nvPr/>
          </p:nvSpPr>
          <p:spPr>
            <a:xfrm>
              <a:off x="3575475" y="3382850"/>
              <a:ext cx="5100" cy="10450"/>
            </a:xfrm>
            <a:custGeom>
              <a:avLst/>
              <a:gdLst/>
              <a:ahLst/>
              <a:cxnLst/>
              <a:rect l="l" t="t" r="r" b="b"/>
              <a:pathLst>
                <a:path w="204" h="418" extrusionOk="0">
                  <a:moveTo>
                    <a:pt x="1" y="0"/>
                  </a:moveTo>
                  <a:lnTo>
                    <a:pt x="1"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67"/>
            <p:cNvSpPr/>
            <p:nvPr/>
          </p:nvSpPr>
          <p:spPr>
            <a:xfrm>
              <a:off x="3552600" y="3400350"/>
              <a:ext cx="3400" cy="10200"/>
            </a:xfrm>
            <a:custGeom>
              <a:avLst/>
              <a:gdLst/>
              <a:ahLst/>
              <a:cxnLst/>
              <a:rect l="l" t="t" r="r" b="b"/>
              <a:pathLst>
                <a:path w="136" h="408" extrusionOk="0">
                  <a:moveTo>
                    <a:pt x="0" y="1"/>
                  </a:moveTo>
                  <a:lnTo>
                    <a:pt x="0"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67"/>
            <p:cNvSpPr/>
            <p:nvPr/>
          </p:nvSpPr>
          <p:spPr>
            <a:xfrm>
              <a:off x="3555975" y="3400350"/>
              <a:ext cx="7375" cy="10200"/>
            </a:xfrm>
            <a:custGeom>
              <a:avLst/>
              <a:gdLst/>
              <a:ahLst/>
              <a:cxnLst/>
              <a:rect l="l" t="t" r="r" b="b"/>
              <a:pathLst>
                <a:path w="295" h="408" extrusionOk="0">
                  <a:moveTo>
                    <a:pt x="1" y="1"/>
                  </a:moveTo>
                  <a:lnTo>
                    <a:pt x="1"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67"/>
            <p:cNvSpPr/>
            <p:nvPr/>
          </p:nvSpPr>
          <p:spPr>
            <a:xfrm>
              <a:off x="3907300" y="3123850"/>
              <a:ext cx="325" cy="10500"/>
            </a:xfrm>
            <a:custGeom>
              <a:avLst/>
              <a:gdLst/>
              <a:ahLst/>
              <a:cxnLst/>
              <a:rect l="l" t="t" r="r" b="b"/>
              <a:pathLst>
                <a:path w="13" h="420" extrusionOk="0">
                  <a:moveTo>
                    <a:pt x="1" y="1"/>
                  </a:moveTo>
                  <a:lnTo>
                    <a:pt x="1" y="419"/>
                  </a:lnTo>
                  <a:lnTo>
                    <a:pt x="13" y="419"/>
                  </a:ln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67"/>
            <p:cNvSpPr/>
            <p:nvPr/>
          </p:nvSpPr>
          <p:spPr>
            <a:xfrm>
              <a:off x="3907600" y="3123850"/>
              <a:ext cx="9900" cy="10500"/>
            </a:xfrm>
            <a:custGeom>
              <a:avLst/>
              <a:gdLst/>
              <a:ahLst/>
              <a:cxnLst/>
              <a:rect l="l" t="t" r="r" b="b"/>
              <a:pathLst>
                <a:path w="396" h="420" extrusionOk="0">
                  <a:moveTo>
                    <a:pt x="1" y="1"/>
                  </a:moveTo>
                  <a:lnTo>
                    <a:pt x="1" y="419"/>
                  </a:lnTo>
                  <a:lnTo>
                    <a:pt x="395" y="41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67"/>
            <p:cNvSpPr/>
            <p:nvPr/>
          </p:nvSpPr>
          <p:spPr>
            <a:xfrm>
              <a:off x="3917475" y="3123850"/>
              <a:ext cx="325" cy="10500"/>
            </a:xfrm>
            <a:custGeom>
              <a:avLst/>
              <a:gdLst/>
              <a:ahLst/>
              <a:cxnLst/>
              <a:rect l="l" t="t" r="r" b="b"/>
              <a:pathLst>
                <a:path w="13" h="420" extrusionOk="0">
                  <a:moveTo>
                    <a:pt x="0" y="1"/>
                  </a:moveTo>
                  <a:lnTo>
                    <a:pt x="0"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67"/>
            <p:cNvSpPr/>
            <p:nvPr/>
          </p:nvSpPr>
          <p:spPr>
            <a:xfrm>
              <a:off x="3889800" y="3141100"/>
              <a:ext cx="8225" cy="10450"/>
            </a:xfrm>
            <a:custGeom>
              <a:avLst/>
              <a:gdLst/>
              <a:ahLst/>
              <a:cxnLst/>
              <a:rect l="l" t="t" r="r" b="b"/>
              <a:pathLst>
                <a:path w="329" h="418" extrusionOk="0">
                  <a:moveTo>
                    <a:pt x="0" y="0"/>
                  </a:moveTo>
                  <a:lnTo>
                    <a:pt x="0" y="418"/>
                  </a:lnTo>
                  <a:lnTo>
                    <a:pt x="328" y="41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67"/>
            <p:cNvSpPr/>
            <p:nvPr/>
          </p:nvSpPr>
          <p:spPr>
            <a:xfrm>
              <a:off x="3898000" y="3141100"/>
              <a:ext cx="2550" cy="10450"/>
            </a:xfrm>
            <a:custGeom>
              <a:avLst/>
              <a:gdLst/>
              <a:ahLst/>
              <a:cxnLst/>
              <a:rect l="l" t="t" r="r" b="b"/>
              <a:pathLst>
                <a:path w="102" h="418" extrusionOk="0">
                  <a:moveTo>
                    <a:pt x="0" y="0"/>
                  </a:moveTo>
                  <a:lnTo>
                    <a:pt x="0" y="418"/>
                  </a:lnTo>
                  <a:lnTo>
                    <a:pt x="102" y="418"/>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67"/>
            <p:cNvSpPr/>
            <p:nvPr/>
          </p:nvSpPr>
          <p:spPr>
            <a:xfrm>
              <a:off x="3872575" y="3158600"/>
              <a:ext cx="5675" cy="10200"/>
            </a:xfrm>
            <a:custGeom>
              <a:avLst/>
              <a:gdLst/>
              <a:ahLst/>
              <a:cxnLst/>
              <a:rect l="l" t="t" r="r" b="b"/>
              <a:pathLst>
                <a:path w="227" h="408" extrusionOk="0">
                  <a:moveTo>
                    <a:pt x="1" y="1"/>
                  </a:moveTo>
                  <a:lnTo>
                    <a:pt x="1" y="407"/>
                  </a:lnTo>
                  <a:lnTo>
                    <a:pt x="227" y="407"/>
                  </a:lnTo>
                  <a:lnTo>
                    <a:pt x="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67"/>
            <p:cNvSpPr/>
            <p:nvPr/>
          </p:nvSpPr>
          <p:spPr>
            <a:xfrm>
              <a:off x="3878225" y="3158600"/>
              <a:ext cx="5125" cy="10200"/>
            </a:xfrm>
            <a:custGeom>
              <a:avLst/>
              <a:gdLst/>
              <a:ahLst/>
              <a:cxnLst/>
              <a:rect l="l" t="t" r="r" b="b"/>
              <a:pathLst>
                <a:path w="205" h="408" extrusionOk="0">
                  <a:moveTo>
                    <a:pt x="1" y="1"/>
                  </a:moveTo>
                  <a:lnTo>
                    <a:pt x="1"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67"/>
            <p:cNvSpPr/>
            <p:nvPr/>
          </p:nvSpPr>
          <p:spPr>
            <a:xfrm>
              <a:off x="3855350" y="3175825"/>
              <a:ext cx="3400" cy="10175"/>
            </a:xfrm>
            <a:custGeom>
              <a:avLst/>
              <a:gdLst/>
              <a:ahLst/>
              <a:cxnLst/>
              <a:rect l="l" t="t" r="r" b="b"/>
              <a:pathLst>
                <a:path w="136"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67"/>
            <p:cNvSpPr/>
            <p:nvPr/>
          </p:nvSpPr>
          <p:spPr>
            <a:xfrm>
              <a:off x="3858725" y="3175825"/>
              <a:ext cx="7375" cy="10175"/>
            </a:xfrm>
            <a:custGeom>
              <a:avLst/>
              <a:gdLst/>
              <a:ahLst/>
              <a:cxnLst/>
              <a:rect l="l" t="t" r="r" b="b"/>
              <a:pathLst>
                <a:path w="295" h="407" extrusionOk="0">
                  <a:moveTo>
                    <a:pt x="1" y="0"/>
                  </a:moveTo>
                  <a:lnTo>
                    <a:pt x="1"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67"/>
            <p:cNvSpPr/>
            <p:nvPr/>
          </p:nvSpPr>
          <p:spPr>
            <a:xfrm>
              <a:off x="3838125" y="3193050"/>
              <a:ext cx="1150" cy="10200"/>
            </a:xfrm>
            <a:custGeom>
              <a:avLst/>
              <a:gdLst/>
              <a:ahLst/>
              <a:cxnLst/>
              <a:rect l="l" t="t" r="r" b="b"/>
              <a:pathLst>
                <a:path w="46"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67"/>
            <p:cNvSpPr/>
            <p:nvPr/>
          </p:nvSpPr>
          <p:spPr>
            <a:xfrm>
              <a:off x="3839250" y="3193050"/>
              <a:ext cx="9625" cy="10200"/>
            </a:xfrm>
            <a:custGeom>
              <a:avLst/>
              <a:gdLst/>
              <a:ahLst/>
              <a:cxnLst/>
              <a:rect l="l" t="t" r="r" b="b"/>
              <a:pathLst>
                <a:path w="385"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67"/>
            <p:cNvSpPr/>
            <p:nvPr/>
          </p:nvSpPr>
          <p:spPr>
            <a:xfrm>
              <a:off x="3820900" y="3210275"/>
              <a:ext cx="8475" cy="10200"/>
            </a:xfrm>
            <a:custGeom>
              <a:avLst/>
              <a:gdLst/>
              <a:ahLst/>
              <a:cxnLst/>
              <a:rect l="l" t="t" r="r" b="b"/>
              <a:pathLst>
                <a:path w="339" h="408" extrusionOk="0">
                  <a:moveTo>
                    <a:pt x="0" y="0"/>
                  </a:moveTo>
                  <a:lnTo>
                    <a:pt x="0" y="407"/>
                  </a:lnTo>
                  <a:lnTo>
                    <a:pt x="339" y="407"/>
                  </a:lnTo>
                  <a:lnTo>
                    <a:pt x="3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67"/>
            <p:cNvSpPr/>
            <p:nvPr/>
          </p:nvSpPr>
          <p:spPr>
            <a:xfrm>
              <a:off x="3829350" y="3210275"/>
              <a:ext cx="2300" cy="10200"/>
            </a:xfrm>
            <a:custGeom>
              <a:avLst/>
              <a:gdLst/>
              <a:ahLst/>
              <a:cxnLst/>
              <a:rect l="l" t="t" r="r" b="b"/>
              <a:pathLst>
                <a:path w="92" h="408" extrusionOk="0">
                  <a:moveTo>
                    <a:pt x="1" y="0"/>
                  </a:moveTo>
                  <a:lnTo>
                    <a:pt x="1" y="407"/>
                  </a:lnTo>
                  <a:lnTo>
                    <a:pt x="91" y="407"/>
                  </a:lnTo>
                  <a:lnTo>
                    <a:pt x="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67"/>
            <p:cNvSpPr/>
            <p:nvPr/>
          </p:nvSpPr>
          <p:spPr>
            <a:xfrm>
              <a:off x="3803675" y="3227500"/>
              <a:ext cx="6225" cy="10200"/>
            </a:xfrm>
            <a:custGeom>
              <a:avLst/>
              <a:gdLst/>
              <a:ahLst/>
              <a:cxnLst/>
              <a:rect l="l" t="t" r="r" b="b"/>
              <a:pathLst>
                <a:path w="249" h="408" extrusionOk="0">
                  <a:moveTo>
                    <a:pt x="0" y="1"/>
                  </a:moveTo>
                  <a:lnTo>
                    <a:pt x="0" y="408"/>
                  </a:lnTo>
                  <a:lnTo>
                    <a:pt x="249" y="408"/>
                  </a:ln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67"/>
            <p:cNvSpPr/>
            <p:nvPr/>
          </p:nvSpPr>
          <p:spPr>
            <a:xfrm>
              <a:off x="3809875" y="3227500"/>
              <a:ext cx="4550" cy="10200"/>
            </a:xfrm>
            <a:custGeom>
              <a:avLst/>
              <a:gdLst/>
              <a:ahLst/>
              <a:cxnLst/>
              <a:rect l="l" t="t" r="r" b="b"/>
              <a:pathLst>
                <a:path w="182" h="408" extrusionOk="0">
                  <a:moveTo>
                    <a:pt x="1" y="1"/>
                  </a:moveTo>
                  <a:lnTo>
                    <a:pt x="1" y="408"/>
                  </a:lnTo>
                  <a:lnTo>
                    <a:pt x="182" y="408"/>
                  </a:lnTo>
                  <a:lnTo>
                    <a:pt x="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67"/>
            <p:cNvSpPr/>
            <p:nvPr/>
          </p:nvSpPr>
          <p:spPr>
            <a:xfrm>
              <a:off x="3786150" y="3244725"/>
              <a:ext cx="4250" cy="10200"/>
            </a:xfrm>
            <a:custGeom>
              <a:avLst/>
              <a:gdLst/>
              <a:ahLst/>
              <a:cxnLst/>
              <a:rect l="l" t="t" r="r" b="b"/>
              <a:pathLst>
                <a:path w="170" h="408" extrusionOk="0">
                  <a:moveTo>
                    <a:pt x="1" y="1"/>
                  </a:moveTo>
                  <a:lnTo>
                    <a:pt x="1" y="407"/>
                  </a:lnTo>
                  <a:lnTo>
                    <a:pt x="170" y="407"/>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67"/>
            <p:cNvSpPr/>
            <p:nvPr/>
          </p:nvSpPr>
          <p:spPr>
            <a:xfrm>
              <a:off x="3790375" y="3244725"/>
              <a:ext cx="6550" cy="10200"/>
            </a:xfrm>
            <a:custGeom>
              <a:avLst/>
              <a:gdLst/>
              <a:ahLst/>
              <a:cxnLst/>
              <a:rect l="l" t="t" r="r" b="b"/>
              <a:pathLst>
                <a:path w="262" h="408" extrusionOk="0">
                  <a:moveTo>
                    <a:pt x="1" y="1"/>
                  </a:moveTo>
                  <a:lnTo>
                    <a:pt x="1" y="407"/>
                  </a:lnTo>
                  <a:lnTo>
                    <a:pt x="261" y="407"/>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67"/>
            <p:cNvSpPr/>
            <p:nvPr/>
          </p:nvSpPr>
          <p:spPr>
            <a:xfrm>
              <a:off x="3768925" y="3261975"/>
              <a:ext cx="2000" cy="10450"/>
            </a:xfrm>
            <a:custGeom>
              <a:avLst/>
              <a:gdLst/>
              <a:ahLst/>
              <a:cxnLst/>
              <a:rect l="l" t="t" r="r" b="b"/>
              <a:pathLst>
                <a:path w="80" h="418" extrusionOk="0">
                  <a:moveTo>
                    <a:pt x="0" y="0"/>
                  </a:moveTo>
                  <a:lnTo>
                    <a:pt x="0"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67"/>
            <p:cNvSpPr/>
            <p:nvPr/>
          </p:nvSpPr>
          <p:spPr>
            <a:xfrm>
              <a:off x="3770900" y="3261975"/>
              <a:ext cx="8775" cy="10450"/>
            </a:xfrm>
            <a:custGeom>
              <a:avLst/>
              <a:gdLst/>
              <a:ahLst/>
              <a:cxnLst/>
              <a:rect l="l" t="t" r="r" b="b"/>
              <a:pathLst>
                <a:path w="351" h="418" extrusionOk="0">
                  <a:moveTo>
                    <a:pt x="1" y="0"/>
                  </a:moveTo>
                  <a:lnTo>
                    <a:pt x="1" y="418"/>
                  </a:lnTo>
                  <a:lnTo>
                    <a:pt x="351" y="418"/>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67"/>
            <p:cNvSpPr/>
            <p:nvPr/>
          </p:nvSpPr>
          <p:spPr>
            <a:xfrm>
              <a:off x="3751700" y="3279475"/>
              <a:ext cx="9350" cy="10200"/>
            </a:xfrm>
            <a:custGeom>
              <a:avLst/>
              <a:gdLst/>
              <a:ahLst/>
              <a:cxnLst/>
              <a:rect l="l" t="t" r="r" b="b"/>
              <a:pathLst>
                <a:path w="374" h="408" extrusionOk="0">
                  <a:moveTo>
                    <a:pt x="1" y="1"/>
                  </a:moveTo>
                  <a:lnTo>
                    <a:pt x="1" y="407"/>
                  </a:lnTo>
                  <a:lnTo>
                    <a:pt x="373" y="407"/>
                  </a:lnTo>
                  <a:lnTo>
                    <a:pt x="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67"/>
            <p:cNvSpPr/>
            <p:nvPr/>
          </p:nvSpPr>
          <p:spPr>
            <a:xfrm>
              <a:off x="3761025" y="3279475"/>
              <a:ext cx="1450" cy="10200"/>
            </a:xfrm>
            <a:custGeom>
              <a:avLst/>
              <a:gdLst/>
              <a:ahLst/>
              <a:cxnLst/>
              <a:rect l="l" t="t" r="r" b="b"/>
              <a:pathLst>
                <a:path w="58" h="408" extrusionOk="0">
                  <a:moveTo>
                    <a:pt x="0" y="1"/>
                  </a:moveTo>
                  <a:lnTo>
                    <a:pt x="0" y="407"/>
                  </a:lnTo>
                  <a:lnTo>
                    <a:pt x="57" y="407"/>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67"/>
            <p:cNvSpPr/>
            <p:nvPr/>
          </p:nvSpPr>
          <p:spPr>
            <a:xfrm>
              <a:off x="3734475" y="3296700"/>
              <a:ext cx="7100" cy="10175"/>
            </a:xfrm>
            <a:custGeom>
              <a:avLst/>
              <a:gdLst/>
              <a:ahLst/>
              <a:cxnLst/>
              <a:rect l="l" t="t" r="r" b="b"/>
              <a:pathLst>
                <a:path w="284" h="407" extrusionOk="0">
                  <a:moveTo>
                    <a:pt x="0" y="0"/>
                  </a:moveTo>
                  <a:lnTo>
                    <a:pt x="0"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67"/>
            <p:cNvSpPr/>
            <p:nvPr/>
          </p:nvSpPr>
          <p:spPr>
            <a:xfrm>
              <a:off x="3741550" y="3296700"/>
              <a:ext cx="3675" cy="10175"/>
            </a:xfrm>
            <a:custGeom>
              <a:avLst/>
              <a:gdLst/>
              <a:ahLst/>
              <a:cxnLst/>
              <a:rect l="l" t="t" r="r" b="b"/>
              <a:pathLst>
                <a:path w="147" h="407" extrusionOk="0">
                  <a:moveTo>
                    <a:pt x="0" y="0"/>
                  </a:moveTo>
                  <a:lnTo>
                    <a:pt x="0"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67"/>
            <p:cNvSpPr/>
            <p:nvPr/>
          </p:nvSpPr>
          <p:spPr>
            <a:xfrm>
              <a:off x="3717250" y="3313925"/>
              <a:ext cx="4825" cy="10200"/>
            </a:xfrm>
            <a:custGeom>
              <a:avLst/>
              <a:gdLst/>
              <a:ahLst/>
              <a:cxnLst/>
              <a:rect l="l" t="t" r="r" b="b"/>
              <a:pathLst>
                <a:path w="193" h="408" extrusionOk="0">
                  <a:moveTo>
                    <a:pt x="1" y="1"/>
                  </a:moveTo>
                  <a:lnTo>
                    <a:pt x="1"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67"/>
            <p:cNvSpPr/>
            <p:nvPr/>
          </p:nvSpPr>
          <p:spPr>
            <a:xfrm>
              <a:off x="3722050" y="3313925"/>
              <a:ext cx="5950" cy="10200"/>
            </a:xfrm>
            <a:custGeom>
              <a:avLst/>
              <a:gdLst/>
              <a:ahLst/>
              <a:cxnLst/>
              <a:rect l="l" t="t" r="r" b="b"/>
              <a:pathLst>
                <a:path w="238" h="408" extrusionOk="0">
                  <a:moveTo>
                    <a:pt x="0" y="1"/>
                  </a:moveTo>
                  <a:lnTo>
                    <a:pt x="0"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67"/>
            <p:cNvSpPr/>
            <p:nvPr/>
          </p:nvSpPr>
          <p:spPr>
            <a:xfrm>
              <a:off x="3700025" y="3331150"/>
              <a:ext cx="2575" cy="10200"/>
            </a:xfrm>
            <a:custGeom>
              <a:avLst/>
              <a:gdLst/>
              <a:ahLst/>
              <a:cxnLst/>
              <a:rect l="l" t="t" r="r" b="b"/>
              <a:pathLst>
                <a:path w="103" h="408" extrusionOk="0">
                  <a:moveTo>
                    <a:pt x="0" y="0"/>
                  </a:moveTo>
                  <a:lnTo>
                    <a:pt x="0" y="407"/>
                  </a:lnTo>
                  <a:lnTo>
                    <a:pt x="102" y="407"/>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67"/>
            <p:cNvSpPr/>
            <p:nvPr/>
          </p:nvSpPr>
          <p:spPr>
            <a:xfrm>
              <a:off x="3702575" y="3331150"/>
              <a:ext cx="8200" cy="10200"/>
            </a:xfrm>
            <a:custGeom>
              <a:avLst/>
              <a:gdLst/>
              <a:ahLst/>
              <a:cxnLst/>
              <a:rect l="l" t="t" r="r" b="b"/>
              <a:pathLst>
                <a:path w="328" h="408" extrusionOk="0">
                  <a:moveTo>
                    <a:pt x="0" y="0"/>
                  </a:moveTo>
                  <a:lnTo>
                    <a:pt x="0" y="407"/>
                  </a:lnTo>
                  <a:lnTo>
                    <a:pt x="327" y="407"/>
                  </a:lnTo>
                  <a:lnTo>
                    <a:pt x="3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67"/>
            <p:cNvSpPr/>
            <p:nvPr/>
          </p:nvSpPr>
          <p:spPr>
            <a:xfrm>
              <a:off x="3682500" y="3348375"/>
              <a:ext cx="600" cy="10475"/>
            </a:xfrm>
            <a:custGeom>
              <a:avLst/>
              <a:gdLst/>
              <a:ahLst/>
              <a:cxnLst/>
              <a:rect l="l" t="t" r="r" b="b"/>
              <a:pathLst>
                <a:path w="24" h="419" extrusionOk="0">
                  <a:moveTo>
                    <a:pt x="1" y="1"/>
                  </a:moveTo>
                  <a:lnTo>
                    <a:pt x="1"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67"/>
            <p:cNvSpPr/>
            <p:nvPr/>
          </p:nvSpPr>
          <p:spPr>
            <a:xfrm>
              <a:off x="3683075" y="3348375"/>
              <a:ext cx="9625" cy="10475"/>
            </a:xfrm>
            <a:custGeom>
              <a:avLst/>
              <a:gdLst/>
              <a:ahLst/>
              <a:cxnLst/>
              <a:rect l="l" t="t" r="r" b="b"/>
              <a:pathLst>
                <a:path w="385" h="419" extrusionOk="0">
                  <a:moveTo>
                    <a:pt x="0" y="1"/>
                  </a:moveTo>
                  <a:lnTo>
                    <a:pt x="0" y="418"/>
                  </a:lnTo>
                  <a:lnTo>
                    <a:pt x="384" y="418"/>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67"/>
            <p:cNvSpPr/>
            <p:nvPr/>
          </p:nvSpPr>
          <p:spPr>
            <a:xfrm>
              <a:off x="3692675" y="3348375"/>
              <a:ext cx="875" cy="10475"/>
            </a:xfrm>
            <a:custGeom>
              <a:avLst/>
              <a:gdLst/>
              <a:ahLst/>
              <a:cxnLst/>
              <a:rect l="l" t="t" r="r" b="b"/>
              <a:pathLst>
                <a:path w="35" h="419" extrusionOk="0">
                  <a:moveTo>
                    <a:pt x="0" y="1"/>
                  </a:moveTo>
                  <a:lnTo>
                    <a:pt x="0" y="418"/>
                  </a:lnTo>
                  <a:lnTo>
                    <a:pt x="35" y="418"/>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67"/>
            <p:cNvSpPr/>
            <p:nvPr/>
          </p:nvSpPr>
          <p:spPr>
            <a:xfrm>
              <a:off x="3665275" y="3365600"/>
              <a:ext cx="7950" cy="10475"/>
            </a:xfrm>
            <a:custGeom>
              <a:avLst/>
              <a:gdLst/>
              <a:ahLst/>
              <a:cxnLst/>
              <a:rect l="l" t="t" r="r" b="b"/>
              <a:pathLst>
                <a:path w="318" h="419" extrusionOk="0">
                  <a:moveTo>
                    <a:pt x="1" y="1"/>
                  </a:moveTo>
                  <a:lnTo>
                    <a:pt x="1" y="419"/>
                  </a:lnTo>
                  <a:lnTo>
                    <a:pt x="317" y="419"/>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67"/>
            <p:cNvSpPr/>
            <p:nvPr/>
          </p:nvSpPr>
          <p:spPr>
            <a:xfrm>
              <a:off x="3673200" y="3365600"/>
              <a:ext cx="2850" cy="10475"/>
            </a:xfrm>
            <a:custGeom>
              <a:avLst/>
              <a:gdLst/>
              <a:ahLst/>
              <a:cxnLst/>
              <a:rect l="l" t="t" r="r" b="b"/>
              <a:pathLst>
                <a:path w="114" h="419" extrusionOk="0">
                  <a:moveTo>
                    <a:pt x="0" y="1"/>
                  </a:moveTo>
                  <a:lnTo>
                    <a:pt x="0" y="419"/>
                  </a:lnTo>
                  <a:lnTo>
                    <a:pt x="113" y="41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67"/>
            <p:cNvSpPr/>
            <p:nvPr/>
          </p:nvSpPr>
          <p:spPr>
            <a:xfrm>
              <a:off x="3648050" y="3382850"/>
              <a:ext cx="5675" cy="10450"/>
            </a:xfrm>
            <a:custGeom>
              <a:avLst/>
              <a:gdLst/>
              <a:ahLst/>
              <a:cxnLst/>
              <a:rect l="l" t="t" r="r" b="b"/>
              <a:pathLst>
                <a:path w="227"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67"/>
            <p:cNvSpPr/>
            <p:nvPr/>
          </p:nvSpPr>
          <p:spPr>
            <a:xfrm>
              <a:off x="3653700" y="3382850"/>
              <a:ext cx="5100" cy="10450"/>
            </a:xfrm>
            <a:custGeom>
              <a:avLst/>
              <a:gdLst/>
              <a:ahLst/>
              <a:cxnLst/>
              <a:rect l="l" t="t" r="r" b="b"/>
              <a:pathLst>
                <a:path w="204" h="418" extrusionOk="0">
                  <a:moveTo>
                    <a:pt x="0" y="0"/>
                  </a:moveTo>
                  <a:lnTo>
                    <a:pt x="0"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67"/>
            <p:cNvSpPr/>
            <p:nvPr/>
          </p:nvSpPr>
          <p:spPr>
            <a:xfrm>
              <a:off x="3630825" y="3400350"/>
              <a:ext cx="3425" cy="10200"/>
            </a:xfrm>
            <a:custGeom>
              <a:avLst/>
              <a:gdLst/>
              <a:ahLst/>
              <a:cxnLst/>
              <a:rect l="l" t="t" r="r" b="b"/>
              <a:pathLst>
                <a:path w="137" h="408" extrusionOk="0">
                  <a:moveTo>
                    <a:pt x="1" y="1"/>
                  </a:moveTo>
                  <a:lnTo>
                    <a:pt x="1"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67"/>
            <p:cNvSpPr/>
            <p:nvPr/>
          </p:nvSpPr>
          <p:spPr>
            <a:xfrm>
              <a:off x="3634225" y="3400350"/>
              <a:ext cx="7375" cy="10200"/>
            </a:xfrm>
            <a:custGeom>
              <a:avLst/>
              <a:gdLst/>
              <a:ahLst/>
              <a:cxnLst/>
              <a:rect l="l" t="t" r="r" b="b"/>
              <a:pathLst>
                <a:path w="295" h="408" extrusionOk="0">
                  <a:moveTo>
                    <a:pt x="0" y="1"/>
                  </a:moveTo>
                  <a:lnTo>
                    <a:pt x="0"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67"/>
            <p:cNvSpPr/>
            <p:nvPr/>
          </p:nvSpPr>
          <p:spPr>
            <a:xfrm>
              <a:off x="3985250" y="3123850"/>
              <a:ext cx="325" cy="10500"/>
            </a:xfrm>
            <a:custGeom>
              <a:avLst/>
              <a:gdLst/>
              <a:ahLst/>
              <a:cxnLst/>
              <a:rect l="l" t="t" r="r" b="b"/>
              <a:pathLst>
                <a:path w="13" h="420" extrusionOk="0">
                  <a:moveTo>
                    <a:pt x="1" y="1"/>
                  </a:moveTo>
                  <a:lnTo>
                    <a:pt x="1"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67"/>
            <p:cNvSpPr/>
            <p:nvPr/>
          </p:nvSpPr>
          <p:spPr>
            <a:xfrm>
              <a:off x="3985550" y="3123850"/>
              <a:ext cx="9900" cy="10500"/>
            </a:xfrm>
            <a:custGeom>
              <a:avLst/>
              <a:gdLst/>
              <a:ahLst/>
              <a:cxnLst/>
              <a:rect l="l" t="t" r="r" b="b"/>
              <a:pathLst>
                <a:path w="396" h="420" extrusionOk="0">
                  <a:moveTo>
                    <a:pt x="0" y="1"/>
                  </a:moveTo>
                  <a:lnTo>
                    <a:pt x="0" y="419"/>
                  </a:lnTo>
                  <a:lnTo>
                    <a:pt x="395" y="41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67"/>
            <p:cNvSpPr/>
            <p:nvPr/>
          </p:nvSpPr>
          <p:spPr>
            <a:xfrm>
              <a:off x="3995425" y="3123850"/>
              <a:ext cx="325" cy="10500"/>
            </a:xfrm>
            <a:custGeom>
              <a:avLst/>
              <a:gdLst/>
              <a:ahLst/>
              <a:cxnLst/>
              <a:rect l="l" t="t" r="r" b="b"/>
              <a:pathLst>
                <a:path w="13" h="420" extrusionOk="0">
                  <a:moveTo>
                    <a:pt x="0" y="1"/>
                  </a:moveTo>
                  <a:lnTo>
                    <a:pt x="0"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67"/>
            <p:cNvSpPr/>
            <p:nvPr/>
          </p:nvSpPr>
          <p:spPr>
            <a:xfrm>
              <a:off x="3967750" y="3141350"/>
              <a:ext cx="8225" cy="10200"/>
            </a:xfrm>
            <a:custGeom>
              <a:avLst/>
              <a:gdLst/>
              <a:ahLst/>
              <a:cxnLst/>
              <a:rect l="l" t="t" r="r" b="b"/>
              <a:pathLst>
                <a:path w="329" h="408" extrusionOk="0">
                  <a:moveTo>
                    <a:pt x="0" y="1"/>
                  </a:moveTo>
                  <a:lnTo>
                    <a:pt x="0" y="408"/>
                  </a:lnTo>
                  <a:lnTo>
                    <a:pt x="328" y="408"/>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67"/>
            <p:cNvSpPr/>
            <p:nvPr/>
          </p:nvSpPr>
          <p:spPr>
            <a:xfrm>
              <a:off x="3975950" y="3141350"/>
              <a:ext cx="2550" cy="10200"/>
            </a:xfrm>
            <a:custGeom>
              <a:avLst/>
              <a:gdLst/>
              <a:ahLst/>
              <a:cxnLst/>
              <a:rect l="l" t="t" r="r" b="b"/>
              <a:pathLst>
                <a:path w="102" h="408" extrusionOk="0">
                  <a:moveTo>
                    <a:pt x="0" y="1"/>
                  </a:moveTo>
                  <a:lnTo>
                    <a:pt x="0" y="408"/>
                  </a:lnTo>
                  <a:lnTo>
                    <a:pt x="102" y="408"/>
                  </a:lnTo>
                  <a:lnTo>
                    <a:pt x="1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67"/>
            <p:cNvSpPr/>
            <p:nvPr/>
          </p:nvSpPr>
          <p:spPr>
            <a:xfrm>
              <a:off x="3950525" y="3158600"/>
              <a:ext cx="5675" cy="10200"/>
            </a:xfrm>
            <a:custGeom>
              <a:avLst/>
              <a:gdLst/>
              <a:ahLst/>
              <a:cxnLst/>
              <a:rect l="l" t="t" r="r" b="b"/>
              <a:pathLst>
                <a:path w="227" h="408" extrusionOk="0">
                  <a:moveTo>
                    <a:pt x="1" y="1"/>
                  </a:moveTo>
                  <a:lnTo>
                    <a:pt x="1" y="407"/>
                  </a:lnTo>
                  <a:lnTo>
                    <a:pt x="227" y="407"/>
                  </a:lnTo>
                  <a:lnTo>
                    <a:pt x="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67"/>
            <p:cNvSpPr/>
            <p:nvPr/>
          </p:nvSpPr>
          <p:spPr>
            <a:xfrm>
              <a:off x="3956175" y="3158600"/>
              <a:ext cx="5100" cy="10200"/>
            </a:xfrm>
            <a:custGeom>
              <a:avLst/>
              <a:gdLst/>
              <a:ahLst/>
              <a:cxnLst/>
              <a:rect l="l" t="t" r="r" b="b"/>
              <a:pathLst>
                <a:path w="204" h="408" extrusionOk="0">
                  <a:moveTo>
                    <a:pt x="1" y="1"/>
                  </a:moveTo>
                  <a:lnTo>
                    <a:pt x="1"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67"/>
            <p:cNvSpPr/>
            <p:nvPr/>
          </p:nvSpPr>
          <p:spPr>
            <a:xfrm>
              <a:off x="3933300" y="3175825"/>
              <a:ext cx="3400" cy="10175"/>
            </a:xfrm>
            <a:custGeom>
              <a:avLst/>
              <a:gdLst/>
              <a:ahLst/>
              <a:cxnLst/>
              <a:rect l="l" t="t" r="r" b="b"/>
              <a:pathLst>
                <a:path w="136"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67"/>
            <p:cNvSpPr/>
            <p:nvPr/>
          </p:nvSpPr>
          <p:spPr>
            <a:xfrm>
              <a:off x="3936675" y="3175825"/>
              <a:ext cx="7375" cy="10175"/>
            </a:xfrm>
            <a:custGeom>
              <a:avLst/>
              <a:gdLst/>
              <a:ahLst/>
              <a:cxnLst/>
              <a:rect l="l" t="t" r="r" b="b"/>
              <a:pathLst>
                <a:path w="295" h="407" extrusionOk="0">
                  <a:moveTo>
                    <a:pt x="1" y="0"/>
                  </a:moveTo>
                  <a:lnTo>
                    <a:pt x="1"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67"/>
            <p:cNvSpPr/>
            <p:nvPr/>
          </p:nvSpPr>
          <p:spPr>
            <a:xfrm>
              <a:off x="3916075" y="3193050"/>
              <a:ext cx="1150" cy="10200"/>
            </a:xfrm>
            <a:custGeom>
              <a:avLst/>
              <a:gdLst/>
              <a:ahLst/>
              <a:cxnLst/>
              <a:rect l="l" t="t" r="r" b="b"/>
              <a:pathLst>
                <a:path w="46" h="408" extrusionOk="0">
                  <a:moveTo>
                    <a:pt x="0" y="1"/>
                  </a:moveTo>
                  <a:lnTo>
                    <a:pt x="0"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67"/>
            <p:cNvSpPr/>
            <p:nvPr/>
          </p:nvSpPr>
          <p:spPr>
            <a:xfrm>
              <a:off x="3917200" y="3193050"/>
              <a:ext cx="9625" cy="10200"/>
            </a:xfrm>
            <a:custGeom>
              <a:avLst/>
              <a:gdLst/>
              <a:ahLst/>
              <a:cxnLst/>
              <a:rect l="l" t="t" r="r" b="b"/>
              <a:pathLst>
                <a:path w="385"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67"/>
            <p:cNvSpPr/>
            <p:nvPr/>
          </p:nvSpPr>
          <p:spPr>
            <a:xfrm>
              <a:off x="3898825" y="3210275"/>
              <a:ext cx="8500" cy="10200"/>
            </a:xfrm>
            <a:custGeom>
              <a:avLst/>
              <a:gdLst/>
              <a:ahLst/>
              <a:cxnLst/>
              <a:rect l="l" t="t" r="r" b="b"/>
              <a:pathLst>
                <a:path w="340" h="408" extrusionOk="0">
                  <a:moveTo>
                    <a:pt x="1" y="0"/>
                  </a:moveTo>
                  <a:lnTo>
                    <a:pt x="1" y="407"/>
                  </a:lnTo>
                  <a:lnTo>
                    <a:pt x="340" y="407"/>
                  </a:lnTo>
                  <a:lnTo>
                    <a:pt x="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67"/>
            <p:cNvSpPr/>
            <p:nvPr/>
          </p:nvSpPr>
          <p:spPr>
            <a:xfrm>
              <a:off x="3907300" y="3210275"/>
              <a:ext cx="2300" cy="10200"/>
            </a:xfrm>
            <a:custGeom>
              <a:avLst/>
              <a:gdLst/>
              <a:ahLst/>
              <a:cxnLst/>
              <a:rect l="l" t="t" r="r" b="b"/>
              <a:pathLst>
                <a:path w="92" h="408" extrusionOk="0">
                  <a:moveTo>
                    <a:pt x="1" y="0"/>
                  </a:moveTo>
                  <a:lnTo>
                    <a:pt x="1" y="407"/>
                  </a:lnTo>
                  <a:lnTo>
                    <a:pt x="91" y="407"/>
                  </a:lnTo>
                  <a:lnTo>
                    <a:pt x="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67"/>
            <p:cNvSpPr/>
            <p:nvPr/>
          </p:nvSpPr>
          <p:spPr>
            <a:xfrm>
              <a:off x="3881625" y="3227500"/>
              <a:ext cx="6225" cy="10200"/>
            </a:xfrm>
            <a:custGeom>
              <a:avLst/>
              <a:gdLst/>
              <a:ahLst/>
              <a:cxnLst/>
              <a:rect l="l" t="t" r="r" b="b"/>
              <a:pathLst>
                <a:path w="249" h="408" extrusionOk="0">
                  <a:moveTo>
                    <a:pt x="0" y="1"/>
                  </a:moveTo>
                  <a:lnTo>
                    <a:pt x="0" y="408"/>
                  </a:lnTo>
                  <a:lnTo>
                    <a:pt x="249" y="408"/>
                  </a:ln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67"/>
            <p:cNvSpPr/>
            <p:nvPr/>
          </p:nvSpPr>
          <p:spPr>
            <a:xfrm>
              <a:off x="3887825" y="3227500"/>
              <a:ext cx="4550" cy="10200"/>
            </a:xfrm>
            <a:custGeom>
              <a:avLst/>
              <a:gdLst/>
              <a:ahLst/>
              <a:cxnLst/>
              <a:rect l="l" t="t" r="r" b="b"/>
              <a:pathLst>
                <a:path w="182" h="408" extrusionOk="0">
                  <a:moveTo>
                    <a:pt x="1" y="1"/>
                  </a:moveTo>
                  <a:lnTo>
                    <a:pt x="1" y="408"/>
                  </a:lnTo>
                  <a:lnTo>
                    <a:pt x="182" y="408"/>
                  </a:lnTo>
                  <a:lnTo>
                    <a:pt x="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67"/>
            <p:cNvSpPr/>
            <p:nvPr/>
          </p:nvSpPr>
          <p:spPr>
            <a:xfrm>
              <a:off x="3864375" y="3244725"/>
              <a:ext cx="3975" cy="10200"/>
            </a:xfrm>
            <a:custGeom>
              <a:avLst/>
              <a:gdLst/>
              <a:ahLst/>
              <a:cxnLst/>
              <a:rect l="l" t="t" r="r" b="b"/>
              <a:pathLst>
                <a:path w="159" h="408" extrusionOk="0">
                  <a:moveTo>
                    <a:pt x="1" y="1"/>
                  </a:moveTo>
                  <a:lnTo>
                    <a:pt x="1" y="407"/>
                  </a:lnTo>
                  <a:lnTo>
                    <a:pt x="159" y="407"/>
                  </a:lnTo>
                  <a:lnTo>
                    <a:pt x="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67"/>
            <p:cNvSpPr/>
            <p:nvPr/>
          </p:nvSpPr>
          <p:spPr>
            <a:xfrm>
              <a:off x="3868325" y="3244725"/>
              <a:ext cx="6800" cy="10200"/>
            </a:xfrm>
            <a:custGeom>
              <a:avLst/>
              <a:gdLst/>
              <a:ahLst/>
              <a:cxnLst/>
              <a:rect l="l" t="t" r="r" b="b"/>
              <a:pathLst>
                <a:path w="272" h="408" extrusionOk="0">
                  <a:moveTo>
                    <a:pt x="1" y="1"/>
                  </a:moveTo>
                  <a:lnTo>
                    <a:pt x="1" y="407"/>
                  </a:lnTo>
                  <a:lnTo>
                    <a:pt x="272" y="407"/>
                  </a:lnTo>
                  <a:lnTo>
                    <a:pt x="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67"/>
            <p:cNvSpPr/>
            <p:nvPr/>
          </p:nvSpPr>
          <p:spPr>
            <a:xfrm>
              <a:off x="3846875" y="3261975"/>
              <a:ext cx="2000" cy="10450"/>
            </a:xfrm>
            <a:custGeom>
              <a:avLst/>
              <a:gdLst/>
              <a:ahLst/>
              <a:cxnLst/>
              <a:rect l="l" t="t" r="r" b="b"/>
              <a:pathLst>
                <a:path w="80" h="418" extrusionOk="0">
                  <a:moveTo>
                    <a:pt x="0" y="0"/>
                  </a:moveTo>
                  <a:lnTo>
                    <a:pt x="0"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67"/>
            <p:cNvSpPr/>
            <p:nvPr/>
          </p:nvSpPr>
          <p:spPr>
            <a:xfrm>
              <a:off x="3848850" y="3261975"/>
              <a:ext cx="8775" cy="10450"/>
            </a:xfrm>
            <a:custGeom>
              <a:avLst/>
              <a:gdLst/>
              <a:ahLst/>
              <a:cxnLst/>
              <a:rect l="l" t="t" r="r" b="b"/>
              <a:pathLst>
                <a:path w="351" h="418" extrusionOk="0">
                  <a:moveTo>
                    <a:pt x="1" y="0"/>
                  </a:moveTo>
                  <a:lnTo>
                    <a:pt x="1" y="418"/>
                  </a:lnTo>
                  <a:lnTo>
                    <a:pt x="351" y="418"/>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67"/>
            <p:cNvSpPr/>
            <p:nvPr/>
          </p:nvSpPr>
          <p:spPr>
            <a:xfrm>
              <a:off x="3829650" y="3279475"/>
              <a:ext cx="9325" cy="10200"/>
            </a:xfrm>
            <a:custGeom>
              <a:avLst/>
              <a:gdLst/>
              <a:ahLst/>
              <a:cxnLst/>
              <a:rect l="l" t="t" r="r" b="b"/>
              <a:pathLst>
                <a:path w="373" h="408" extrusionOk="0">
                  <a:moveTo>
                    <a:pt x="1" y="1"/>
                  </a:moveTo>
                  <a:lnTo>
                    <a:pt x="1" y="407"/>
                  </a:lnTo>
                  <a:lnTo>
                    <a:pt x="373" y="407"/>
                  </a:lnTo>
                  <a:lnTo>
                    <a:pt x="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67"/>
            <p:cNvSpPr/>
            <p:nvPr/>
          </p:nvSpPr>
          <p:spPr>
            <a:xfrm>
              <a:off x="3838950" y="3279475"/>
              <a:ext cx="1450" cy="10200"/>
            </a:xfrm>
            <a:custGeom>
              <a:avLst/>
              <a:gdLst/>
              <a:ahLst/>
              <a:cxnLst/>
              <a:rect l="l" t="t" r="r" b="b"/>
              <a:pathLst>
                <a:path w="58" h="408" extrusionOk="0">
                  <a:moveTo>
                    <a:pt x="1" y="1"/>
                  </a:moveTo>
                  <a:lnTo>
                    <a:pt x="1" y="407"/>
                  </a:lnTo>
                  <a:lnTo>
                    <a:pt x="58" y="407"/>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67"/>
            <p:cNvSpPr/>
            <p:nvPr/>
          </p:nvSpPr>
          <p:spPr>
            <a:xfrm>
              <a:off x="3812425" y="3296700"/>
              <a:ext cx="7075" cy="10175"/>
            </a:xfrm>
            <a:custGeom>
              <a:avLst/>
              <a:gdLst/>
              <a:ahLst/>
              <a:cxnLst/>
              <a:rect l="l" t="t" r="r" b="b"/>
              <a:pathLst>
                <a:path w="283" h="407" extrusionOk="0">
                  <a:moveTo>
                    <a:pt x="0" y="0"/>
                  </a:moveTo>
                  <a:lnTo>
                    <a:pt x="0"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67"/>
            <p:cNvSpPr/>
            <p:nvPr/>
          </p:nvSpPr>
          <p:spPr>
            <a:xfrm>
              <a:off x="3819475" y="3296700"/>
              <a:ext cx="3700" cy="10175"/>
            </a:xfrm>
            <a:custGeom>
              <a:avLst/>
              <a:gdLst/>
              <a:ahLst/>
              <a:cxnLst/>
              <a:rect l="l" t="t" r="r" b="b"/>
              <a:pathLst>
                <a:path w="148" h="407" extrusionOk="0">
                  <a:moveTo>
                    <a:pt x="1" y="0"/>
                  </a:moveTo>
                  <a:lnTo>
                    <a:pt x="1"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67"/>
            <p:cNvSpPr/>
            <p:nvPr/>
          </p:nvSpPr>
          <p:spPr>
            <a:xfrm>
              <a:off x="3795200" y="3313925"/>
              <a:ext cx="4825" cy="10200"/>
            </a:xfrm>
            <a:custGeom>
              <a:avLst/>
              <a:gdLst/>
              <a:ahLst/>
              <a:cxnLst/>
              <a:rect l="l" t="t" r="r" b="b"/>
              <a:pathLst>
                <a:path w="193" h="408" extrusionOk="0">
                  <a:moveTo>
                    <a:pt x="0" y="1"/>
                  </a:moveTo>
                  <a:lnTo>
                    <a:pt x="0"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67"/>
            <p:cNvSpPr/>
            <p:nvPr/>
          </p:nvSpPr>
          <p:spPr>
            <a:xfrm>
              <a:off x="3800000" y="3313925"/>
              <a:ext cx="5950" cy="10200"/>
            </a:xfrm>
            <a:custGeom>
              <a:avLst/>
              <a:gdLst/>
              <a:ahLst/>
              <a:cxnLst/>
              <a:rect l="l" t="t" r="r" b="b"/>
              <a:pathLst>
                <a:path w="238" h="408" extrusionOk="0">
                  <a:moveTo>
                    <a:pt x="0" y="1"/>
                  </a:moveTo>
                  <a:lnTo>
                    <a:pt x="0"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67"/>
            <p:cNvSpPr/>
            <p:nvPr/>
          </p:nvSpPr>
          <p:spPr>
            <a:xfrm>
              <a:off x="3777950" y="3331150"/>
              <a:ext cx="2600" cy="10200"/>
            </a:xfrm>
            <a:custGeom>
              <a:avLst/>
              <a:gdLst/>
              <a:ahLst/>
              <a:cxnLst/>
              <a:rect l="l" t="t" r="r" b="b"/>
              <a:pathLst>
                <a:path w="104" h="408" extrusionOk="0">
                  <a:moveTo>
                    <a:pt x="1" y="0"/>
                  </a:moveTo>
                  <a:lnTo>
                    <a:pt x="1" y="407"/>
                  </a:lnTo>
                  <a:lnTo>
                    <a:pt x="103" y="407"/>
                  </a:lnTo>
                  <a:lnTo>
                    <a:pt x="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67"/>
            <p:cNvSpPr/>
            <p:nvPr/>
          </p:nvSpPr>
          <p:spPr>
            <a:xfrm>
              <a:off x="3780525" y="3331150"/>
              <a:ext cx="8200" cy="10200"/>
            </a:xfrm>
            <a:custGeom>
              <a:avLst/>
              <a:gdLst/>
              <a:ahLst/>
              <a:cxnLst/>
              <a:rect l="l" t="t" r="r" b="b"/>
              <a:pathLst>
                <a:path w="328" h="408" extrusionOk="0">
                  <a:moveTo>
                    <a:pt x="0" y="0"/>
                  </a:moveTo>
                  <a:lnTo>
                    <a:pt x="0" y="407"/>
                  </a:lnTo>
                  <a:lnTo>
                    <a:pt x="327" y="407"/>
                  </a:lnTo>
                  <a:lnTo>
                    <a:pt x="3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67"/>
            <p:cNvSpPr/>
            <p:nvPr/>
          </p:nvSpPr>
          <p:spPr>
            <a:xfrm>
              <a:off x="3760750" y="3348375"/>
              <a:ext cx="300" cy="10475"/>
            </a:xfrm>
            <a:custGeom>
              <a:avLst/>
              <a:gdLst/>
              <a:ahLst/>
              <a:cxnLst/>
              <a:rect l="l" t="t" r="r" b="b"/>
              <a:pathLst>
                <a:path w="12" h="419" extrusionOk="0">
                  <a:moveTo>
                    <a:pt x="0" y="1"/>
                  </a:moveTo>
                  <a:lnTo>
                    <a:pt x="0" y="418"/>
                  </a:lnTo>
                  <a:lnTo>
                    <a:pt x="11" y="418"/>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67"/>
            <p:cNvSpPr/>
            <p:nvPr/>
          </p:nvSpPr>
          <p:spPr>
            <a:xfrm>
              <a:off x="3761025" y="3348375"/>
              <a:ext cx="9625" cy="10475"/>
            </a:xfrm>
            <a:custGeom>
              <a:avLst/>
              <a:gdLst/>
              <a:ahLst/>
              <a:cxnLst/>
              <a:rect l="l" t="t" r="r" b="b"/>
              <a:pathLst>
                <a:path w="385" h="419" extrusionOk="0">
                  <a:moveTo>
                    <a:pt x="0" y="1"/>
                  </a:moveTo>
                  <a:lnTo>
                    <a:pt x="0" y="418"/>
                  </a:lnTo>
                  <a:lnTo>
                    <a:pt x="384" y="418"/>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67"/>
            <p:cNvSpPr/>
            <p:nvPr/>
          </p:nvSpPr>
          <p:spPr>
            <a:xfrm>
              <a:off x="3770625" y="3348375"/>
              <a:ext cx="875" cy="10475"/>
            </a:xfrm>
            <a:custGeom>
              <a:avLst/>
              <a:gdLst/>
              <a:ahLst/>
              <a:cxnLst/>
              <a:rect l="l" t="t" r="r" b="b"/>
              <a:pathLst>
                <a:path w="35" h="419" extrusionOk="0">
                  <a:moveTo>
                    <a:pt x="0" y="1"/>
                  </a:moveTo>
                  <a:lnTo>
                    <a:pt x="0" y="418"/>
                  </a:lnTo>
                  <a:lnTo>
                    <a:pt x="35" y="418"/>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67"/>
            <p:cNvSpPr/>
            <p:nvPr/>
          </p:nvSpPr>
          <p:spPr>
            <a:xfrm>
              <a:off x="3743225" y="3365600"/>
              <a:ext cx="7950" cy="10475"/>
            </a:xfrm>
            <a:custGeom>
              <a:avLst/>
              <a:gdLst/>
              <a:ahLst/>
              <a:cxnLst/>
              <a:rect l="l" t="t" r="r" b="b"/>
              <a:pathLst>
                <a:path w="318" h="419" extrusionOk="0">
                  <a:moveTo>
                    <a:pt x="1" y="1"/>
                  </a:moveTo>
                  <a:lnTo>
                    <a:pt x="1" y="419"/>
                  </a:lnTo>
                  <a:lnTo>
                    <a:pt x="317" y="419"/>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67"/>
            <p:cNvSpPr/>
            <p:nvPr/>
          </p:nvSpPr>
          <p:spPr>
            <a:xfrm>
              <a:off x="3751150" y="3365600"/>
              <a:ext cx="2850" cy="10475"/>
            </a:xfrm>
            <a:custGeom>
              <a:avLst/>
              <a:gdLst/>
              <a:ahLst/>
              <a:cxnLst/>
              <a:rect l="l" t="t" r="r" b="b"/>
              <a:pathLst>
                <a:path w="114" h="419" extrusionOk="0">
                  <a:moveTo>
                    <a:pt x="0" y="1"/>
                  </a:moveTo>
                  <a:lnTo>
                    <a:pt x="0" y="419"/>
                  </a:lnTo>
                  <a:lnTo>
                    <a:pt x="113" y="41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67"/>
            <p:cNvSpPr/>
            <p:nvPr/>
          </p:nvSpPr>
          <p:spPr>
            <a:xfrm>
              <a:off x="3726000" y="3382850"/>
              <a:ext cx="5675" cy="10450"/>
            </a:xfrm>
            <a:custGeom>
              <a:avLst/>
              <a:gdLst/>
              <a:ahLst/>
              <a:cxnLst/>
              <a:rect l="l" t="t" r="r" b="b"/>
              <a:pathLst>
                <a:path w="227"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67"/>
            <p:cNvSpPr/>
            <p:nvPr/>
          </p:nvSpPr>
          <p:spPr>
            <a:xfrm>
              <a:off x="3731650" y="3382850"/>
              <a:ext cx="5100" cy="10450"/>
            </a:xfrm>
            <a:custGeom>
              <a:avLst/>
              <a:gdLst/>
              <a:ahLst/>
              <a:cxnLst/>
              <a:rect l="l" t="t" r="r" b="b"/>
              <a:pathLst>
                <a:path w="204" h="418" extrusionOk="0">
                  <a:moveTo>
                    <a:pt x="0" y="0"/>
                  </a:moveTo>
                  <a:lnTo>
                    <a:pt x="0"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67"/>
            <p:cNvSpPr/>
            <p:nvPr/>
          </p:nvSpPr>
          <p:spPr>
            <a:xfrm>
              <a:off x="3708775" y="3400350"/>
              <a:ext cx="3425" cy="10200"/>
            </a:xfrm>
            <a:custGeom>
              <a:avLst/>
              <a:gdLst/>
              <a:ahLst/>
              <a:cxnLst/>
              <a:rect l="l" t="t" r="r" b="b"/>
              <a:pathLst>
                <a:path w="137" h="408" extrusionOk="0">
                  <a:moveTo>
                    <a:pt x="1" y="1"/>
                  </a:moveTo>
                  <a:lnTo>
                    <a:pt x="1"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67"/>
            <p:cNvSpPr/>
            <p:nvPr/>
          </p:nvSpPr>
          <p:spPr>
            <a:xfrm>
              <a:off x="3712175" y="3400350"/>
              <a:ext cx="7350" cy="10200"/>
            </a:xfrm>
            <a:custGeom>
              <a:avLst/>
              <a:gdLst/>
              <a:ahLst/>
              <a:cxnLst/>
              <a:rect l="l" t="t" r="r" b="b"/>
              <a:pathLst>
                <a:path w="294" h="408" extrusionOk="0">
                  <a:moveTo>
                    <a:pt x="0" y="1"/>
                  </a:moveTo>
                  <a:lnTo>
                    <a:pt x="0"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67"/>
            <p:cNvSpPr/>
            <p:nvPr/>
          </p:nvSpPr>
          <p:spPr>
            <a:xfrm>
              <a:off x="4063500" y="3123850"/>
              <a:ext cx="300" cy="10500"/>
            </a:xfrm>
            <a:custGeom>
              <a:avLst/>
              <a:gdLst/>
              <a:ahLst/>
              <a:cxnLst/>
              <a:rect l="l" t="t" r="r" b="b"/>
              <a:pathLst>
                <a:path w="12" h="420" extrusionOk="0">
                  <a:moveTo>
                    <a:pt x="0" y="1"/>
                  </a:moveTo>
                  <a:lnTo>
                    <a:pt x="0" y="419"/>
                  </a:lnTo>
                  <a:lnTo>
                    <a:pt x="11" y="419"/>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67"/>
            <p:cNvSpPr/>
            <p:nvPr/>
          </p:nvSpPr>
          <p:spPr>
            <a:xfrm>
              <a:off x="4063775" y="3123850"/>
              <a:ext cx="9900" cy="10500"/>
            </a:xfrm>
            <a:custGeom>
              <a:avLst/>
              <a:gdLst/>
              <a:ahLst/>
              <a:cxnLst/>
              <a:rect l="l" t="t" r="r" b="b"/>
              <a:pathLst>
                <a:path w="396" h="420" extrusionOk="0">
                  <a:moveTo>
                    <a:pt x="0" y="1"/>
                  </a:moveTo>
                  <a:lnTo>
                    <a:pt x="0" y="419"/>
                  </a:lnTo>
                  <a:lnTo>
                    <a:pt x="396" y="419"/>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67"/>
            <p:cNvSpPr/>
            <p:nvPr/>
          </p:nvSpPr>
          <p:spPr>
            <a:xfrm>
              <a:off x="4073650" y="3123850"/>
              <a:ext cx="600" cy="10500"/>
            </a:xfrm>
            <a:custGeom>
              <a:avLst/>
              <a:gdLst/>
              <a:ahLst/>
              <a:cxnLst/>
              <a:rect l="l" t="t" r="r" b="b"/>
              <a:pathLst>
                <a:path w="24" h="420" extrusionOk="0">
                  <a:moveTo>
                    <a:pt x="1" y="1"/>
                  </a:moveTo>
                  <a:lnTo>
                    <a:pt x="1" y="419"/>
                  </a:lnTo>
                  <a:lnTo>
                    <a:pt x="24" y="419"/>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67"/>
            <p:cNvSpPr/>
            <p:nvPr/>
          </p:nvSpPr>
          <p:spPr>
            <a:xfrm>
              <a:off x="4045975" y="3141350"/>
              <a:ext cx="8225" cy="10200"/>
            </a:xfrm>
            <a:custGeom>
              <a:avLst/>
              <a:gdLst/>
              <a:ahLst/>
              <a:cxnLst/>
              <a:rect l="l" t="t" r="r" b="b"/>
              <a:pathLst>
                <a:path w="329" h="408" extrusionOk="0">
                  <a:moveTo>
                    <a:pt x="1" y="1"/>
                  </a:moveTo>
                  <a:lnTo>
                    <a:pt x="1" y="408"/>
                  </a:lnTo>
                  <a:lnTo>
                    <a:pt x="328" y="408"/>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67"/>
            <p:cNvSpPr/>
            <p:nvPr/>
          </p:nvSpPr>
          <p:spPr>
            <a:xfrm>
              <a:off x="4054175" y="3141350"/>
              <a:ext cx="2575" cy="10200"/>
            </a:xfrm>
            <a:custGeom>
              <a:avLst/>
              <a:gdLst/>
              <a:ahLst/>
              <a:cxnLst/>
              <a:rect l="l" t="t" r="r" b="b"/>
              <a:pathLst>
                <a:path w="103" h="408" extrusionOk="0">
                  <a:moveTo>
                    <a:pt x="0" y="1"/>
                  </a:moveTo>
                  <a:lnTo>
                    <a:pt x="0" y="408"/>
                  </a:lnTo>
                  <a:lnTo>
                    <a:pt x="102" y="408"/>
                  </a:lnTo>
                  <a:lnTo>
                    <a:pt x="1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67"/>
            <p:cNvSpPr/>
            <p:nvPr/>
          </p:nvSpPr>
          <p:spPr>
            <a:xfrm>
              <a:off x="4028750" y="3158600"/>
              <a:ext cx="5675" cy="10200"/>
            </a:xfrm>
            <a:custGeom>
              <a:avLst/>
              <a:gdLst/>
              <a:ahLst/>
              <a:cxnLst/>
              <a:rect l="l" t="t" r="r" b="b"/>
              <a:pathLst>
                <a:path w="227" h="408" extrusionOk="0">
                  <a:moveTo>
                    <a:pt x="0" y="1"/>
                  </a:moveTo>
                  <a:lnTo>
                    <a:pt x="0" y="407"/>
                  </a:lnTo>
                  <a:lnTo>
                    <a:pt x="226" y="407"/>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67"/>
            <p:cNvSpPr/>
            <p:nvPr/>
          </p:nvSpPr>
          <p:spPr>
            <a:xfrm>
              <a:off x="4034400" y="3158600"/>
              <a:ext cx="5100" cy="10200"/>
            </a:xfrm>
            <a:custGeom>
              <a:avLst/>
              <a:gdLst/>
              <a:ahLst/>
              <a:cxnLst/>
              <a:rect l="l" t="t" r="r" b="b"/>
              <a:pathLst>
                <a:path w="204" h="408" extrusionOk="0">
                  <a:moveTo>
                    <a:pt x="0" y="1"/>
                  </a:moveTo>
                  <a:lnTo>
                    <a:pt x="0" y="407"/>
                  </a:lnTo>
                  <a:lnTo>
                    <a:pt x="204" y="407"/>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67"/>
            <p:cNvSpPr/>
            <p:nvPr/>
          </p:nvSpPr>
          <p:spPr>
            <a:xfrm>
              <a:off x="4011525" y="3175825"/>
              <a:ext cx="3425" cy="10175"/>
            </a:xfrm>
            <a:custGeom>
              <a:avLst/>
              <a:gdLst/>
              <a:ahLst/>
              <a:cxnLst/>
              <a:rect l="l" t="t" r="r" b="b"/>
              <a:pathLst>
                <a:path w="137" h="407" extrusionOk="0">
                  <a:moveTo>
                    <a:pt x="1" y="0"/>
                  </a:moveTo>
                  <a:lnTo>
                    <a:pt x="1"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67"/>
            <p:cNvSpPr/>
            <p:nvPr/>
          </p:nvSpPr>
          <p:spPr>
            <a:xfrm>
              <a:off x="4014925" y="3175825"/>
              <a:ext cx="7350" cy="10175"/>
            </a:xfrm>
            <a:custGeom>
              <a:avLst/>
              <a:gdLst/>
              <a:ahLst/>
              <a:cxnLst/>
              <a:rect l="l" t="t" r="r" b="b"/>
              <a:pathLst>
                <a:path w="294" h="407" extrusionOk="0">
                  <a:moveTo>
                    <a:pt x="0" y="0"/>
                  </a:moveTo>
                  <a:lnTo>
                    <a:pt x="0"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67"/>
            <p:cNvSpPr/>
            <p:nvPr/>
          </p:nvSpPr>
          <p:spPr>
            <a:xfrm>
              <a:off x="3994300" y="3193050"/>
              <a:ext cx="1150" cy="10200"/>
            </a:xfrm>
            <a:custGeom>
              <a:avLst/>
              <a:gdLst/>
              <a:ahLst/>
              <a:cxnLst/>
              <a:rect l="l" t="t" r="r" b="b"/>
              <a:pathLst>
                <a:path w="46" h="408" extrusionOk="0">
                  <a:moveTo>
                    <a:pt x="0" y="1"/>
                  </a:moveTo>
                  <a:lnTo>
                    <a:pt x="0" y="407"/>
                  </a:lnTo>
                  <a:lnTo>
                    <a:pt x="45" y="407"/>
                  </a:lnTo>
                  <a:lnTo>
                    <a:pt x="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67"/>
            <p:cNvSpPr/>
            <p:nvPr/>
          </p:nvSpPr>
          <p:spPr>
            <a:xfrm>
              <a:off x="3995425" y="3193050"/>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67"/>
            <p:cNvSpPr/>
            <p:nvPr/>
          </p:nvSpPr>
          <p:spPr>
            <a:xfrm>
              <a:off x="3977075" y="3210275"/>
              <a:ext cx="8775" cy="10200"/>
            </a:xfrm>
            <a:custGeom>
              <a:avLst/>
              <a:gdLst/>
              <a:ahLst/>
              <a:cxnLst/>
              <a:rect l="l" t="t" r="r" b="b"/>
              <a:pathLst>
                <a:path w="351" h="408" extrusionOk="0">
                  <a:moveTo>
                    <a:pt x="1" y="0"/>
                  </a:moveTo>
                  <a:lnTo>
                    <a:pt x="1" y="407"/>
                  </a:lnTo>
                  <a:lnTo>
                    <a:pt x="350" y="407"/>
                  </a:lnTo>
                  <a:lnTo>
                    <a:pt x="3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67"/>
            <p:cNvSpPr/>
            <p:nvPr/>
          </p:nvSpPr>
          <p:spPr>
            <a:xfrm>
              <a:off x="3985825" y="3210275"/>
              <a:ext cx="2000" cy="10200"/>
            </a:xfrm>
            <a:custGeom>
              <a:avLst/>
              <a:gdLst/>
              <a:ahLst/>
              <a:cxnLst/>
              <a:rect l="l" t="t" r="r" b="b"/>
              <a:pathLst>
                <a:path w="80" h="408" extrusionOk="0">
                  <a:moveTo>
                    <a:pt x="0" y="0"/>
                  </a:moveTo>
                  <a:lnTo>
                    <a:pt x="0" y="407"/>
                  </a:lnTo>
                  <a:lnTo>
                    <a:pt x="80" y="407"/>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67"/>
            <p:cNvSpPr/>
            <p:nvPr/>
          </p:nvSpPr>
          <p:spPr>
            <a:xfrm>
              <a:off x="3959825" y="3227500"/>
              <a:ext cx="6250" cy="10200"/>
            </a:xfrm>
            <a:custGeom>
              <a:avLst/>
              <a:gdLst/>
              <a:ahLst/>
              <a:cxnLst/>
              <a:rect l="l" t="t" r="r" b="b"/>
              <a:pathLst>
                <a:path w="250" h="408" extrusionOk="0">
                  <a:moveTo>
                    <a:pt x="1" y="1"/>
                  </a:moveTo>
                  <a:lnTo>
                    <a:pt x="1" y="408"/>
                  </a:lnTo>
                  <a:lnTo>
                    <a:pt x="250" y="408"/>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67"/>
            <p:cNvSpPr/>
            <p:nvPr/>
          </p:nvSpPr>
          <p:spPr>
            <a:xfrm>
              <a:off x="3966050" y="3227500"/>
              <a:ext cx="4550" cy="10200"/>
            </a:xfrm>
            <a:custGeom>
              <a:avLst/>
              <a:gdLst/>
              <a:ahLst/>
              <a:cxnLst/>
              <a:rect l="l" t="t" r="r" b="b"/>
              <a:pathLst>
                <a:path w="182" h="408" extrusionOk="0">
                  <a:moveTo>
                    <a:pt x="1" y="1"/>
                  </a:moveTo>
                  <a:lnTo>
                    <a:pt x="1" y="408"/>
                  </a:lnTo>
                  <a:lnTo>
                    <a:pt x="181" y="408"/>
                  </a:lnTo>
                  <a:lnTo>
                    <a:pt x="1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67"/>
            <p:cNvSpPr/>
            <p:nvPr/>
          </p:nvSpPr>
          <p:spPr>
            <a:xfrm>
              <a:off x="3942625" y="3244725"/>
              <a:ext cx="3975" cy="10200"/>
            </a:xfrm>
            <a:custGeom>
              <a:avLst/>
              <a:gdLst/>
              <a:ahLst/>
              <a:cxnLst/>
              <a:rect l="l" t="t" r="r" b="b"/>
              <a:pathLst>
                <a:path w="159" h="408" extrusionOk="0">
                  <a:moveTo>
                    <a:pt x="0" y="1"/>
                  </a:moveTo>
                  <a:lnTo>
                    <a:pt x="0" y="407"/>
                  </a:lnTo>
                  <a:lnTo>
                    <a:pt x="158" y="407"/>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67"/>
            <p:cNvSpPr/>
            <p:nvPr/>
          </p:nvSpPr>
          <p:spPr>
            <a:xfrm>
              <a:off x="3946575" y="3244725"/>
              <a:ext cx="6500" cy="10200"/>
            </a:xfrm>
            <a:custGeom>
              <a:avLst/>
              <a:gdLst/>
              <a:ahLst/>
              <a:cxnLst/>
              <a:rect l="l" t="t" r="r" b="b"/>
              <a:pathLst>
                <a:path w="260" h="408" extrusionOk="0">
                  <a:moveTo>
                    <a:pt x="0" y="1"/>
                  </a:moveTo>
                  <a:lnTo>
                    <a:pt x="0" y="407"/>
                  </a:lnTo>
                  <a:lnTo>
                    <a:pt x="260" y="407"/>
                  </a:lnTo>
                  <a:lnTo>
                    <a:pt x="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67"/>
            <p:cNvSpPr/>
            <p:nvPr/>
          </p:nvSpPr>
          <p:spPr>
            <a:xfrm>
              <a:off x="3925100" y="3261975"/>
              <a:ext cx="2000" cy="10450"/>
            </a:xfrm>
            <a:custGeom>
              <a:avLst/>
              <a:gdLst/>
              <a:ahLst/>
              <a:cxnLst/>
              <a:rect l="l" t="t" r="r" b="b"/>
              <a:pathLst>
                <a:path w="80" h="418" extrusionOk="0">
                  <a:moveTo>
                    <a:pt x="1" y="0"/>
                  </a:moveTo>
                  <a:lnTo>
                    <a:pt x="1"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67"/>
            <p:cNvSpPr/>
            <p:nvPr/>
          </p:nvSpPr>
          <p:spPr>
            <a:xfrm>
              <a:off x="3927075" y="3261975"/>
              <a:ext cx="8800" cy="10450"/>
            </a:xfrm>
            <a:custGeom>
              <a:avLst/>
              <a:gdLst/>
              <a:ahLst/>
              <a:cxnLst/>
              <a:rect l="l" t="t" r="r" b="b"/>
              <a:pathLst>
                <a:path w="352" h="418" extrusionOk="0">
                  <a:moveTo>
                    <a:pt x="1" y="0"/>
                  </a:moveTo>
                  <a:lnTo>
                    <a:pt x="1" y="418"/>
                  </a:lnTo>
                  <a:lnTo>
                    <a:pt x="351" y="418"/>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67"/>
            <p:cNvSpPr/>
            <p:nvPr/>
          </p:nvSpPr>
          <p:spPr>
            <a:xfrm>
              <a:off x="3907875" y="3279475"/>
              <a:ext cx="9350" cy="10200"/>
            </a:xfrm>
            <a:custGeom>
              <a:avLst/>
              <a:gdLst/>
              <a:ahLst/>
              <a:cxnLst/>
              <a:rect l="l" t="t" r="r" b="b"/>
              <a:pathLst>
                <a:path w="374" h="408" extrusionOk="0">
                  <a:moveTo>
                    <a:pt x="0" y="1"/>
                  </a:moveTo>
                  <a:lnTo>
                    <a:pt x="0" y="407"/>
                  </a:lnTo>
                  <a:lnTo>
                    <a:pt x="374" y="407"/>
                  </a:lnTo>
                  <a:lnTo>
                    <a:pt x="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67"/>
            <p:cNvSpPr/>
            <p:nvPr/>
          </p:nvSpPr>
          <p:spPr>
            <a:xfrm>
              <a:off x="3917200" y="3279475"/>
              <a:ext cx="1425" cy="10200"/>
            </a:xfrm>
            <a:custGeom>
              <a:avLst/>
              <a:gdLst/>
              <a:ahLst/>
              <a:cxnLst/>
              <a:rect l="l" t="t" r="r" b="b"/>
              <a:pathLst>
                <a:path w="57" h="408" extrusionOk="0">
                  <a:moveTo>
                    <a:pt x="1" y="1"/>
                  </a:moveTo>
                  <a:lnTo>
                    <a:pt x="1" y="407"/>
                  </a:lnTo>
                  <a:lnTo>
                    <a:pt x="57" y="407"/>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67"/>
            <p:cNvSpPr/>
            <p:nvPr/>
          </p:nvSpPr>
          <p:spPr>
            <a:xfrm>
              <a:off x="3890650" y="3296700"/>
              <a:ext cx="7075" cy="10175"/>
            </a:xfrm>
            <a:custGeom>
              <a:avLst/>
              <a:gdLst/>
              <a:ahLst/>
              <a:cxnLst/>
              <a:rect l="l" t="t" r="r" b="b"/>
              <a:pathLst>
                <a:path w="283" h="407" extrusionOk="0">
                  <a:moveTo>
                    <a:pt x="1" y="0"/>
                  </a:moveTo>
                  <a:lnTo>
                    <a:pt x="1"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67"/>
            <p:cNvSpPr/>
            <p:nvPr/>
          </p:nvSpPr>
          <p:spPr>
            <a:xfrm>
              <a:off x="3897700" y="3296700"/>
              <a:ext cx="3700" cy="10175"/>
            </a:xfrm>
            <a:custGeom>
              <a:avLst/>
              <a:gdLst/>
              <a:ahLst/>
              <a:cxnLst/>
              <a:rect l="l" t="t" r="r" b="b"/>
              <a:pathLst>
                <a:path w="148" h="407" extrusionOk="0">
                  <a:moveTo>
                    <a:pt x="1" y="0"/>
                  </a:moveTo>
                  <a:lnTo>
                    <a:pt x="1" y="407"/>
                  </a:lnTo>
                  <a:lnTo>
                    <a:pt x="148" y="407"/>
                  </a:lnTo>
                  <a:lnTo>
                    <a:pt x="1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67"/>
            <p:cNvSpPr/>
            <p:nvPr/>
          </p:nvSpPr>
          <p:spPr>
            <a:xfrm>
              <a:off x="3873425" y="3313925"/>
              <a:ext cx="4825" cy="10200"/>
            </a:xfrm>
            <a:custGeom>
              <a:avLst/>
              <a:gdLst/>
              <a:ahLst/>
              <a:cxnLst/>
              <a:rect l="l" t="t" r="r" b="b"/>
              <a:pathLst>
                <a:path w="193" h="408" extrusionOk="0">
                  <a:moveTo>
                    <a:pt x="0" y="1"/>
                  </a:moveTo>
                  <a:lnTo>
                    <a:pt x="0"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67"/>
            <p:cNvSpPr/>
            <p:nvPr/>
          </p:nvSpPr>
          <p:spPr>
            <a:xfrm>
              <a:off x="3878225" y="3313925"/>
              <a:ext cx="5950" cy="10200"/>
            </a:xfrm>
            <a:custGeom>
              <a:avLst/>
              <a:gdLst/>
              <a:ahLst/>
              <a:cxnLst/>
              <a:rect l="l" t="t" r="r" b="b"/>
              <a:pathLst>
                <a:path w="238" h="408" extrusionOk="0">
                  <a:moveTo>
                    <a:pt x="1" y="1"/>
                  </a:moveTo>
                  <a:lnTo>
                    <a:pt x="1" y="407"/>
                  </a:lnTo>
                  <a:lnTo>
                    <a:pt x="237" y="407"/>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67"/>
            <p:cNvSpPr/>
            <p:nvPr/>
          </p:nvSpPr>
          <p:spPr>
            <a:xfrm>
              <a:off x="3856200" y="3331150"/>
              <a:ext cx="2550" cy="10200"/>
            </a:xfrm>
            <a:custGeom>
              <a:avLst/>
              <a:gdLst/>
              <a:ahLst/>
              <a:cxnLst/>
              <a:rect l="l" t="t" r="r" b="b"/>
              <a:pathLst>
                <a:path w="102" h="408" extrusionOk="0">
                  <a:moveTo>
                    <a:pt x="1" y="0"/>
                  </a:moveTo>
                  <a:lnTo>
                    <a:pt x="1" y="407"/>
                  </a:lnTo>
                  <a:lnTo>
                    <a:pt x="102" y="407"/>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67"/>
            <p:cNvSpPr/>
            <p:nvPr/>
          </p:nvSpPr>
          <p:spPr>
            <a:xfrm>
              <a:off x="3858725" y="3331150"/>
              <a:ext cx="8225" cy="10200"/>
            </a:xfrm>
            <a:custGeom>
              <a:avLst/>
              <a:gdLst/>
              <a:ahLst/>
              <a:cxnLst/>
              <a:rect l="l" t="t" r="r" b="b"/>
              <a:pathLst>
                <a:path w="329" h="408" extrusionOk="0">
                  <a:moveTo>
                    <a:pt x="1" y="0"/>
                  </a:moveTo>
                  <a:lnTo>
                    <a:pt x="1" y="407"/>
                  </a:lnTo>
                  <a:lnTo>
                    <a:pt x="329" y="407"/>
                  </a:lnTo>
                  <a:lnTo>
                    <a:pt x="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67"/>
            <p:cNvSpPr/>
            <p:nvPr/>
          </p:nvSpPr>
          <p:spPr>
            <a:xfrm>
              <a:off x="3838950" y="3348375"/>
              <a:ext cx="325" cy="10475"/>
            </a:xfrm>
            <a:custGeom>
              <a:avLst/>
              <a:gdLst/>
              <a:ahLst/>
              <a:cxnLst/>
              <a:rect l="l" t="t" r="r" b="b"/>
              <a:pathLst>
                <a:path w="13" h="419" extrusionOk="0">
                  <a:moveTo>
                    <a:pt x="1" y="1"/>
                  </a:moveTo>
                  <a:lnTo>
                    <a:pt x="1" y="418"/>
                  </a:lnTo>
                  <a:lnTo>
                    <a:pt x="13" y="418"/>
                  </a:ln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67"/>
            <p:cNvSpPr/>
            <p:nvPr/>
          </p:nvSpPr>
          <p:spPr>
            <a:xfrm>
              <a:off x="3839250" y="3348375"/>
              <a:ext cx="9625" cy="10475"/>
            </a:xfrm>
            <a:custGeom>
              <a:avLst/>
              <a:gdLst/>
              <a:ahLst/>
              <a:cxnLst/>
              <a:rect l="l" t="t" r="r" b="b"/>
              <a:pathLst>
                <a:path w="385" h="419" extrusionOk="0">
                  <a:moveTo>
                    <a:pt x="1" y="1"/>
                  </a:moveTo>
                  <a:lnTo>
                    <a:pt x="1" y="418"/>
                  </a:lnTo>
                  <a:lnTo>
                    <a:pt x="385" y="418"/>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67"/>
            <p:cNvSpPr/>
            <p:nvPr/>
          </p:nvSpPr>
          <p:spPr>
            <a:xfrm>
              <a:off x="3848850" y="3348375"/>
              <a:ext cx="875" cy="10475"/>
            </a:xfrm>
            <a:custGeom>
              <a:avLst/>
              <a:gdLst/>
              <a:ahLst/>
              <a:cxnLst/>
              <a:rect l="l" t="t" r="r" b="b"/>
              <a:pathLst>
                <a:path w="35" h="419" extrusionOk="0">
                  <a:moveTo>
                    <a:pt x="1" y="1"/>
                  </a:moveTo>
                  <a:lnTo>
                    <a:pt x="1" y="418"/>
                  </a:lnTo>
                  <a:lnTo>
                    <a:pt x="34" y="418"/>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67"/>
            <p:cNvSpPr/>
            <p:nvPr/>
          </p:nvSpPr>
          <p:spPr>
            <a:xfrm>
              <a:off x="3821750" y="3365600"/>
              <a:ext cx="7625" cy="10475"/>
            </a:xfrm>
            <a:custGeom>
              <a:avLst/>
              <a:gdLst/>
              <a:ahLst/>
              <a:cxnLst/>
              <a:rect l="l" t="t" r="r" b="b"/>
              <a:pathLst>
                <a:path w="305" h="419" extrusionOk="0">
                  <a:moveTo>
                    <a:pt x="0" y="1"/>
                  </a:moveTo>
                  <a:lnTo>
                    <a:pt x="0" y="419"/>
                  </a:lnTo>
                  <a:lnTo>
                    <a:pt x="305" y="419"/>
                  </a:lnTo>
                  <a:lnTo>
                    <a:pt x="3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67"/>
            <p:cNvSpPr/>
            <p:nvPr/>
          </p:nvSpPr>
          <p:spPr>
            <a:xfrm>
              <a:off x="3829350" y="3365600"/>
              <a:ext cx="2850" cy="10475"/>
            </a:xfrm>
            <a:custGeom>
              <a:avLst/>
              <a:gdLst/>
              <a:ahLst/>
              <a:cxnLst/>
              <a:rect l="l" t="t" r="r" b="b"/>
              <a:pathLst>
                <a:path w="114" h="419" extrusionOk="0">
                  <a:moveTo>
                    <a:pt x="1" y="1"/>
                  </a:moveTo>
                  <a:lnTo>
                    <a:pt x="1" y="419"/>
                  </a:lnTo>
                  <a:lnTo>
                    <a:pt x="114" y="419"/>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67"/>
            <p:cNvSpPr/>
            <p:nvPr/>
          </p:nvSpPr>
          <p:spPr>
            <a:xfrm>
              <a:off x="3804225" y="3382850"/>
              <a:ext cx="5675" cy="10450"/>
            </a:xfrm>
            <a:custGeom>
              <a:avLst/>
              <a:gdLst/>
              <a:ahLst/>
              <a:cxnLst/>
              <a:rect l="l" t="t" r="r" b="b"/>
              <a:pathLst>
                <a:path w="227" h="418" extrusionOk="0">
                  <a:moveTo>
                    <a:pt x="1" y="0"/>
                  </a:moveTo>
                  <a:lnTo>
                    <a:pt x="1" y="418"/>
                  </a:lnTo>
                  <a:lnTo>
                    <a:pt x="227" y="418"/>
                  </a:lnTo>
                  <a:lnTo>
                    <a:pt x="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67"/>
            <p:cNvSpPr/>
            <p:nvPr/>
          </p:nvSpPr>
          <p:spPr>
            <a:xfrm>
              <a:off x="3809875" y="3382850"/>
              <a:ext cx="5125" cy="10450"/>
            </a:xfrm>
            <a:custGeom>
              <a:avLst/>
              <a:gdLst/>
              <a:ahLst/>
              <a:cxnLst/>
              <a:rect l="l" t="t" r="r" b="b"/>
              <a:pathLst>
                <a:path w="205" h="418" extrusionOk="0">
                  <a:moveTo>
                    <a:pt x="1" y="0"/>
                  </a:moveTo>
                  <a:lnTo>
                    <a:pt x="1"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67"/>
            <p:cNvSpPr/>
            <p:nvPr/>
          </p:nvSpPr>
          <p:spPr>
            <a:xfrm>
              <a:off x="3787000" y="3400350"/>
              <a:ext cx="3400" cy="10200"/>
            </a:xfrm>
            <a:custGeom>
              <a:avLst/>
              <a:gdLst/>
              <a:ahLst/>
              <a:cxnLst/>
              <a:rect l="l" t="t" r="r" b="b"/>
              <a:pathLst>
                <a:path w="136" h="408" extrusionOk="0">
                  <a:moveTo>
                    <a:pt x="0" y="1"/>
                  </a:moveTo>
                  <a:lnTo>
                    <a:pt x="0"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67"/>
            <p:cNvSpPr/>
            <p:nvPr/>
          </p:nvSpPr>
          <p:spPr>
            <a:xfrm>
              <a:off x="3790375" y="3400350"/>
              <a:ext cx="7375" cy="10200"/>
            </a:xfrm>
            <a:custGeom>
              <a:avLst/>
              <a:gdLst/>
              <a:ahLst/>
              <a:cxnLst/>
              <a:rect l="l" t="t" r="r" b="b"/>
              <a:pathLst>
                <a:path w="295" h="408" extrusionOk="0">
                  <a:moveTo>
                    <a:pt x="1" y="1"/>
                  </a:moveTo>
                  <a:lnTo>
                    <a:pt x="1" y="407"/>
                  </a:lnTo>
                  <a:lnTo>
                    <a:pt x="295" y="407"/>
                  </a:lnTo>
                  <a:lnTo>
                    <a:pt x="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67"/>
            <p:cNvSpPr/>
            <p:nvPr/>
          </p:nvSpPr>
          <p:spPr>
            <a:xfrm>
              <a:off x="4141725" y="3123850"/>
              <a:ext cx="300" cy="10500"/>
            </a:xfrm>
            <a:custGeom>
              <a:avLst/>
              <a:gdLst/>
              <a:ahLst/>
              <a:cxnLst/>
              <a:rect l="l" t="t" r="r" b="b"/>
              <a:pathLst>
                <a:path w="12" h="420" extrusionOk="0">
                  <a:moveTo>
                    <a:pt x="0" y="1"/>
                  </a:moveTo>
                  <a:lnTo>
                    <a:pt x="0"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67"/>
            <p:cNvSpPr/>
            <p:nvPr/>
          </p:nvSpPr>
          <p:spPr>
            <a:xfrm>
              <a:off x="4142000" y="3123850"/>
              <a:ext cx="9900" cy="10500"/>
            </a:xfrm>
            <a:custGeom>
              <a:avLst/>
              <a:gdLst/>
              <a:ahLst/>
              <a:cxnLst/>
              <a:rect l="l" t="t" r="r" b="b"/>
              <a:pathLst>
                <a:path w="396" h="420" extrusionOk="0">
                  <a:moveTo>
                    <a:pt x="1" y="1"/>
                  </a:moveTo>
                  <a:lnTo>
                    <a:pt x="1" y="419"/>
                  </a:lnTo>
                  <a:lnTo>
                    <a:pt x="396" y="419"/>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67"/>
            <p:cNvSpPr/>
            <p:nvPr/>
          </p:nvSpPr>
          <p:spPr>
            <a:xfrm>
              <a:off x="4151875" y="3123850"/>
              <a:ext cx="600" cy="10500"/>
            </a:xfrm>
            <a:custGeom>
              <a:avLst/>
              <a:gdLst/>
              <a:ahLst/>
              <a:cxnLst/>
              <a:rect l="l" t="t" r="r" b="b"/>
              <a:pathLst>
                <a:path w="24" h="420" extrusionOk="0">
                  <a:moveTo>
                    <a:pt x="1" y="1"/>
                  </a:moveTo>
                  <a:lnTo>
                    <a:pt x="1"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67"/>
            <p:cNvSpPr/>
            <p:nvPr/>
          </p:nvSpPr>
          <p:spPr>
            <a:xfrm>
              <a:off x="4124500" y="3141100"/>
              <a:ext cx="7925" cy="10450"/>
            </a:xfrm>
            <a:custGeom>
              <a:avLst/>
              <a:gdLst/>
              <a:ahLst/>
              <a:cxnLst/>
              <a:rect l="l" t="t" r="r" b="b"/>
              <a:pathLst>
                <a:path w="317" h="418" extrusionOk="0">
                  <a:moveTo>
                    <a:pt x="0" y="0"/>
                  </a:moveTo>
                  <a:lnTo>
                    <a:pt x="0" y="418"/>
                  </a:lnTo>
                  <a:lnTo>
                    <a:pt x="317" y="418"/>
                  </a:lnTo>
                  <a:lnTo>
                    <a:pt x="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67"/>
            <p:cNvSpPr/>
            <p:nvPr/>
          </p:nvSpPr>
          <p:spPr>
            <a:xfrm>
              <a:off x="4132400" y="3141100"/>
              <a:ext cx="2550" cy="10450"/>
            </a:xfrm>
            <a:custGeom>
              <a:avLst/>
              <a:gdLst/>
              <a:ahLst/>
              <a:cxnLst/>
              <a:rect l="l" t="t" r="r" b="b"/>
              <a:pathLst>
                <a:path w="102" h="418" extrusionOk="0">
                  <a:moveTo>
                    <a:pt x="1" y="0"/>
                  </a:moveTo>
                  <a:lnTo>
                    <a:pt x="1" y="418"/>
                  </a:lnTo>
                  <a:lnTo>
                    <a:pt x="102" y="418"/>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67"/>
            <p:cNvSpPr/>
            <p:nvPr/>
          </p:nvSpPr>
          <p:spPr>
            <a:xfrm>
              <a:off x="4106975" y="3158600"/>
              <a:ext cx="5950" cy="10200"/>
            </a:xfrm>
            <a:custGeom>
              <a:avLst/>
              <a:gdLst/>
              <a:ahLst/>
              <a:cxnLst/>
              <a:rect l="l" t="t" r="r" b="b"/>
              <a:pathLst>
                <a:path w="238" h="408" extrusionOk="0">
                  <a:moveTo>
                    <a:pt x="1" y="1"/>
                  </a:moveTo>
                  <a:lnTo>
                    <a:pt x="1"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67"/>
            <p:cNvSpPr/>
            <p:nvPr/>
          </p:nvSpPr>
          <p:spPr>
            <a:xfrm>
              <a:off x="4112900" y="3158600"/>
              <a:ext cx="4850" cy="10200"/>
            </a:xfrm>
            <a:custGeom>
              <a:avLst/>
              <a:gdLst/>
              <a:ahLst/>
              <a:cxnLst/>
              <a:rect l="l" t="t" r="r" b="b"/>
              <a:pathLst>
                <a:path w="194" h="408" extrusionOk="0">
                  <a:moveTo>
                    <a:pt x="1" y="1"/>
                  </a:moveTo>
                  <a:lnTo>
                    <a:pt x="1"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67"/>
            <p:cNvSpPr/>
            <p:nvPr/>
          </p:nvSpPr>
          <p:spPr>
            <a:xfrm>
              <a:off x="4089750" y="3175825"/>
              <a:ext cx="3400" cy="10175"/>
            </a:xfrm>
            <a:custGeom>
              <a:avLst/>
              <a:gdLst/>
              <a:ahLst/>
              <a:cxnLst/>
              <a:rect l="l" t="t" r="r" b="b"/>
              <a:pathLst>
                <a:path w="136"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67"/>
            <p:cNvSpPr/>
            <p:nvPr/>
          </p:nvSpPr>
          <p:spPr>
            <a:xfrm>
              <a:off x="4093150" y="3175825"/>
              <a:ext cx="7350" cy="10175"/>
            </a:xfrm>
            <a:custGeom>
              <a:avLst/>
              <a:gdLst/>
              <a:ahLst/>
              <a:cxnLst/>
              <a:rect l="l" t="t" r="r" b="b"/>
              <a:pathLst>
                <a:path w="294" h="407" extrusionOk="0">
                  <a:moveTo>
                    <a:pt x="0" y="0"/>
                  </a:moveTo>
                  <a:lnTo>
                    <a:pt x="0"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67"/>
            <p:cNvSpPr/>
            <p:nvPr/>
          </p:nvSpPr>
          <p:spPr>
            <a:xfrm>
              <a:off x="4072525" y="3193050"/>
              <a:ext cx="1150" cy="10200"/>
            </a:xfrm>
            <a:custGeom>
              <a:avLst/>
              <a:gdLst/>
              <a:ahLst/>
              <a:cxnLst/>
              <a:rect l="l" t="t" r="r" b="b"/>
              <a:pathLst>
                <a:path w="46"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67"/>
            <p:cNvSpPr/>
            <p:nvPr/>
          </p:nvSpPr>
          <p:spPr>
            <a:xfrm>
              <a:off x="4073650" y="3193050"/>
              <a:ext cx="9650" cy="10200"/>
            </a:xfrm>
            <a:custGeom>
              <a:avLst/>
              <a:gdLst/>
              <a:ahLst/>
              <a:cxnLst/>
              <a:rect l="l" t="t" r="r" b="b"/>
              <a:pathLst>
                <a:path w="386"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67"/>
            <p:cNvSpPr/>
            <p:nvPr/>
          </p:nvSpPr>
          <p:spPr>
            <a:xfrm>
              <a:off x="4055300" y="3210275"/>
              <a:ext cx="8775" cy="10200"/>
            </a:xfrm>
            <a:custGeom>
              <a:avLst/>
              <a:gdLst/>
              <a:ahLst/>
              <a:cxnLst/>
              <a:rect l="l" t="t" r="r" b="b"/>
              <a:pathLst>
                <a:path w="351" h="408" extrusionOk="0">
                  <a:moveTo>
                    <a:pt x="0" y="0"/>
                  </a:moveTo>
                  <a:lnTo>
                    <a:pt x="0" y="407"/>
                  </a:lnTo>
                  <a:lnTo>
                    <a:pt x="351" y="407"/>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67"/>
            <p:cNvSpPr/>
            <p:nvPr/>
          </p:nvSpPr>
          <p:spPr>
            <a:xfrm>
              <a:off x="4064050" y="3210275"/>
              <a:ext cx="2000" cy="10200"/>
            </a:xfrm>
            <a:custGeom>
              <a:avLst/>
              <a:gdLst/>
              <a:ahLst/>
              <a:cxnLst/>
              <a:rect l="l" t="t" r="r" b="b"/>
              <a:pathLst>
                <a:path w="80" h="408" extrusionOk="0">
                  <a:moveTo>
                    <a:pt x="1" y="0"/>
                  </a:moveTo>
                  <a:lnTo>
                    <a:pt x="1" y="407"/>
                  </a:lnTo>
                  <a:lnTo>
                    <a:pt x="80" y="407"/>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67"/>
            <p:cNvSpPr/>
            <p:nvPr/>
          </p:nvSpPr>
          <p:spPr>
            <a:xfrm>
              <a:off x="4038075" y="3227500"/>
              <a:ext cx="6250" cy="10200"/>
            </a:xfrm>
            <a:custGeom>
              <a:avLst/>
              <a:gdLst/>
              <a:ahLst/>
              <a:cxnLst/>
              <a:rect l="l" t="t" r="r" b="b"/>
              <a:pathLst>
                <a:path w="250" h="408" extrusionOk="0">
                  <a:moveTo>
                    <a:pt x="1" y="1"/>
                  </a:moveTo>
                  <a:lnTo>
                    <a:pt x="1" y="408"/>
                  </a:lnTo>
                  <a:lnTo>
                    <a:pt x="249" y="408"/>
                  </a:ln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67"/>
            <p:cNvSpPr/>
            <p:nvPr/>
          </p:nvSpPr>
          <p:spPr>
            <a:xfrm>
              <a:off x="4044300" y="3227500"/>
              <a:ext cx="4525" cy="10200"/>
            </a:xfrm>
            <a:custGeom>
              <a:avLst/>
              <a:gdLst/>
              <a:ahLst/>
              <a:cxnLst/>
              <a:rect l="l" t="t" r="r" b="b"/>
              <a:pathLst>
                <a:path w="181" h="408" extrusionOk="0">
                  <a:moveTo>
                    <a:pt x="0" y="1"/>
                  </a:moveTo>
                  <a:lnTo>
                    <a:pt x="0" y="408"/>
                  </a:lnTo>
                  <a:lnTo>
                    <a:pt x="181" y="408"/>
                  </a:lnTo>
                  <a:lnTo>
                    <a:pt x="1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67"/>
            <p:cNvSpPr/>
            <p:nvPr/>
          </p:nvSpPr>
          <p:spPr>
            <a:xfrm>
              <a:off x="4020850" y="3244725"/>
              <a:ext cx="3975" cy="10200"/>
            </a:xfrm>
            <a:custGeom>
              <a:avLst/>
              <a:gdLst/>
              <a:ahLst/>
              <a:cxnLst/>
              <a:rect l="l" t="t" r="r" b="b"/>
              <a:pathLst>
                <a:path w="159" h="408" extrusionOk="0">
                  <a:moveTo>
                    <a:pt x="0" y="1"/>
                  </a:moveTo>
                  <a:lnTo>
                    <a:pt x="0" y="407"/>
                  </a:lnTo>
                  <a:lnTo>
                    <a:pt x="158" y="407"/>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67"/>
            <p:cNvSpPr/>
            <p:nvPr/>
          </p:nvSpPr>
          <p:spPr>
            <a:xfrm>
              <a:off x="4024800" y="3244725"/>
              <a:ext cx="6800" cy="10200"/>
            </a:xfrm>
            <a:custGeom>
              <a:avLst/>
              <a:gdLst/>
              <a:ahLst/>
              <a:cxnLst/>
              <a:rect l="l" t="t" r="r" b="b"/>
              <a:pathLst>
                <a:path w="272" h="408" extrusionOk="0">
                  <a:moveTo>
                    <a:pt x="0" y="1"/>
                  </a:moveTo>
                  <a:lnTo>
                    <a:pt x="0" y="407"/>
                  </a:lnTo>
                  <a:lnTo>
                    <a:pt x="271" y="407"/>
                  </a:lnTo>
                  <a:lnTo>
                    <a:pt x="2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67"/>
            <p:cNvSpPr/>
            <p:nvPr/>
          </p:nvSpPr>
          <p:spPr>
            <a:xfrm>
              <a:off x="4003325" y="3261975"/>
              <a:ext cx="2025" cy="10450"/>
            </a:xfrm>
            <a:custGeom>
              <a:avLst/>
              <a:gdLst/>
              <a:ahLst/>
              <a:cxnLst/>
              <a:rect l="l" t="t" r="r" b="b"/>
              <a:pathLst>
                <a:path w="81" h="418" extrusionOk="0">
                  <a:moveTo>
                    <a:pt x="1" y="0"/>
                  </a:moveTo>
                  <a:lnTo>
                    <a:pt x="1" y="418"/>
                  </a:lnTo>
                  <a:lnTo>
                    <a:pt x="80" y="418"/>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67"/>
            <p:cNvSpPr/>
            <p:nvPr/>
          </p:nvSpPr>
          <p:spPr>
            <a:xfrm>
              <a:off x="4005325" y="3261975"/>
              <a:ext cx="8750" cy="10450"/>
            </a:xfrm>
            <a:custGeom>
              <a:avLst/>
              <a:gdLst/>
              <a:ahLst/>
              <a:cxnLst/>
              <a:rect l="l" t="t" r="r" b="b"/>
              <a:pathLst>
                <a:path w="350" h="418" extrusionOk="0">
                  <a:moveTo>
                    <a:pt x="0" y="0"/>
                  </a:moveTo>
                  <a:lnTo>
                    <a:pt x="0" y="418"/>
                  </a:lnTo>
                  <a:lnTo>
                    <a:pt x="350" y="418"/>
                  </a:lnTo>
                  <a:lnTo>
                    <a:pt x="3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67"/>
            <p:cNvSpPr/>
            <p:nvPr/>
          </p:nvSpPr>
          <p:spPr>
            <a:xfrm>
              <a:off x="3986125" y="3279475"/>
              <a:ext cx="9325" cy="10200"/>
            </a:xfrm>
            <a:custGeom>
              <a:avLst/>
              <a:gdLst/>
              <a:ahLst/>
              <a:cxnLst/>
              <a:rect l="l" t="t" r="r" b="b"/>
              <a:pathLst>
                <a:path w="373" h="408" extrusionOk="0">
                  <a:moveTo>
                    <a:pt x="0" y="1"/>
                  </a:moveTo>
                  <a:lnTo>
                    <a:pt x="0" y="407"/>
                  </a:lnTo>
                  <a:lnTo>
                    <a:pt x="372" y="407"/>
                  </a:lnTo>
                  <a:lnTo>
                    <a:pt x="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67"/>
            <p:cNvSpPr/>
            <p:nvPr/>
          </p:nvSpPr>
          <p:spPr>
            <a:xfrm>
              <a:off x="3995425" y="3279475"/>
              <a:ext cx="1450" cy="10200"/>
            </a:xfrm>
            <a:custGeom>
              <a:avLst/>
              <a:gdLst/>
              <a:ahLst/>
              <a:cxnLst/>
              <a:rect l="l" t="t" r="r" b="b"/>
              <a:pathLst>
                <a:path w="58" h="408" extrusionOk="0">
                  <a:moveTo>
                    <a:pt x="0" y="1"/>
                  </a:moveTo>
                  <a:lnTo>
                    <a:pt x="0" y="407"/>
                  </a:lnTo>
                  <a:lnTo>
                    <a:pt x="57" y="407"/>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67"/>
            <p:cNvSpPr/>
            <p:nvPr/>
          </p:nvSpPr>
          <p:spPr>
            <a:xfrm>
              <a:off x="3968875" y="3296700"/>
              <a:ext cx="7100" cy="10175"/>
            </a:xfrm>
            <a:custGeom>
              <a:avLst/>
              <a:gdLst/>
              <a:ahLst/>
              <a:cxnLst/>
              <a:rect l="l" t="t" r="r" b="b"/>
              <a:pathLst>
                <a:path w="284" h="407" extrusionOk="0">
                  <a:moveTo>
                    <a:pt x="0" y="0"/>
                  </a:moveTo>
                  <a:lnTo>
                    <a:pt x="0"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67"/>
            <p:cNvSpPr/>
            <p:nvPr/>
          </p:nvSpPr>
          <p:spPr>
            <a:xfrm>
              <a:off x="3975950" y="3296700"/>
              <a:ext cx="3675" cy="10175"/>
            </a:xfrm>
            <a:custGeom>
              <a:avLst/>
              <a:gdLst/>
              <a:ahLst/>
              <a:cxnLst/>
              <a:rect l="l" t="t" r="r" b="b"/>
              <a:pathLst>
                <a:path w="147" h="407" extrusionOk="0">
                  <a:moveTo>
                    <a:pt x="0" y="0"/>
                  </a:moveTo>
                  <a:lnTo>
                    <a:pt x="0"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67"/>
            <p:cNvSpPr/>
            <p:nvPr/>
          </p:nvSpPr>
          <p:spPr>
            <a:xfrm>
              <a:off x="3951650" y="3313925"/>
              <a:ext cx="4825" cy="10200"/>
            </a:xfrm>
            <a:custGeom>
              <a:avLst/>
              <a:gdLst/>
              <a:ahLst/>
              <a:cxnLst/>
              <a:rect l="l" t="t" r="r" b="b"/>
              <a:pathLst>
                <a:path w="193" h="408" extrusionOk="0">
                  <a:moveTo>
                    <a:pt x="1" y="1"/>
                  </a:moveTo>
                  <a:lnTo>
                    <a:pt x="1"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67"/>
            <p:cNvSpPr/>
            <p:nvPr/>
          </p:nvSpPr>
          <p:spPr>
            <a:xfrm>
              <a:off x="3956450" y="3313925"/>
              <a:ext cx="5975" cy="10200"/>
            </a:xfrm>
            <a:custGeom>
              <a:avLst/>
              <a:gdLst/>
              <a:ahLst/>
              <a:cxnLst/>
              <a:rect l="l" t="t" r="r" b="b"/>
              <a:pathLst>
                <a:path w="239" h="408" extrusionOk="0">
                  <a:moveTo>
                    <a:pt x="0" y="1"/>
                  </a:moveTo>
                  <a:lnTo>
                    <a:pt x="0"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67"/>
            <p:cNvSpPr/>
            <p:nvPr/>
          </p:nvSpPr>
          <p:spPr>
            <a:xfrm>
              <a:off x="3934425" y="3331150"/>
              <a:ext cx="2575" cy="10200"/>
            </a:xfrm>
            <a:custGeom>
              <a:avLst/>
              <a:gdLst/>
              <a:ahLst/>
              <a:cxnLst/>
              <a:rect l="l" t="t" r="r" b="b"/>
              <a:pathLst>
                <a:path w="103" h="408" extrusionOk="0">
                  <a:moveTo>
                    <a:pt x="0" y="0"/>
                  </a:moveTo>
                  <a:lnTo>
                    <a:pt x="0" y="407"/>
                  </a:lnTo>
                  <a:lnTo>
                    <a:pt x="102" y="407"/>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67"/>
            <p:cNvSpPr/>
            <p:nvPr/>
          </p:nvSpPr>
          <p:spPr>
            <a:xfrm>
              <a:off x="3936975" y="3331150"/>
              <a:ext cx="8200" cy="10200"/>
            </a:xfrm>
            <a:custGeom>
              <a:avLst/>
              <a:gdLst/>
              <a:ahLst/>
              <a:cxnLst/>
              <a:rect l="l" t="t" r="r" b="b"/>
              <a:pathLst>
                <a:path w="328" h="408" extrusionOk="0">
                  <a:moveTo>
                    <a:pt x="0" y="0"/>
                  </a:moveTo>
                  <a:lnTo>
                    <a:pt x="0" y="407"/>
                  </a:lnTo>
                  <a:lnTo>
                    <a:pt x="328" y="407"/>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67"/>
            <p:cNvSpPr/>
            <p:nvPr/>
          </p:nvSpPr>
          <p:spPr>
            <a:xfrm>
              <a:off x="3917200" y="3348375"/>
              <a:ext cx="300" cy="10475"/>
            </a:xfrm>
            <a:custGeom>
              <a:avLst/>
              <a:gdLst/>
              <a:ahLst/>
              <a:cxnLst/>
              <a:rect l="l" t="t" r="r" b="b"/>
              <a:pathLst>
                <a:path w="12" h="419" extrusionOk="0">
                  <a:moveTo>
                    <a:pt x="1" y="1"/>
                  </a:moveTo>
                  <a:lnTo>
                    <a:pt x="1" y="418"/>
                  </a:lnTo>
                  <a:lnTo>
                    <a:pt x="11" y="418"/>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67"/>
            <p:cNvSpPr/>
            <p:nvPr/>
          </p:nvSpPr>
          <p:spPr>
            <a:xfrm>
              <a:off x="3917475" y="3348375"/>
              <a:ext cx="9625" cy="10475"/>
            </a:xfrm>
            <a:custGeom>
              <a:avLst/>
              <a:gdLst/>
              <a:ahLst/>
              <a:cxnLst/>
              <a:rect l="l" t="t" r="r" b="b"/>
              <a:pathLst>
                <a:path w="385" h="419" extrusionOk="0">
                  <a:moveTo>
                    <a:pt x="0" y="1"/>
                  </a:moveTo>
                  <a:lnTo>
                    <a:pt x="0" y="418"/>
                  </a:lnTo>
                  <a:lnTo>
                    <a:pt x="385" y="418"/>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67"/>
            <p:cNvSpPr/>
            <p:nvPr/>
          </p:nvSpPr>
          <p:spPr>
            <a:xfrm>
              <a:off x="3927075" y="3348375"/>
              <a:ext cx="875" cy="10475"/>
            </a:xfrm>
            <a:custGeom>
              <a:avLst/>
              <a:gdLst/>
              <a:ahLst/>
              <a:cxnLst/>
              <a:rect l="l" t="t" r="r" b="b"/>
              <a:pathLst>
                <a:path w="35" h="419" extrusionOk="0">
                  <a:moveTo>
                    <a:pt x="1" y="1"/>
                  </a:moveTo>
                  <a:lnTo>
                    <a:pt x="1" y="418"/>
                  </a:lnTo>
                  <a:lnTo>
                    <a:pt x="35" y="418"/>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67"/>
            <p:cNvSpPr/>
            <p:nvPr/>
          </p:nvSpPr>
          <p:spPr>
            <a:xfrm>
              <a:off x="3899975" y="3365600"/>
              <a:ext cx="7650" cy="10475"/>
            </a:xfrm>
            <a:custGeom>
              <a:avLst/>
              <a:gdLst/>
              <a:ahLst/>
              <a:cxnLst/>
              <a:rect l="l" t="t" r="r" b="b"/>
              <a:pathLst>
                <a:path w="306" h="419" extrusionOk="0">
                  <a:moveTo>
                    <a:pt x="0" y="1"/>
                  </a:moveTo>
                  <a:lnTo>
                    <a:pt x="0" y="419"/>
                  </a:lnTo>
                  <a:lnTo>
                    <a:pt x="306" y="419"/>
                  </a:lnTo>
                  <a:lnTo>
                    <a:pt x="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67"/>
            <p:cNvSpPr/>
            <p:nvPr/>
          </p:nvSpPr>
          <p:spPr>
            <a:xfrm>
              <a:off x="3907600" y="3365600"/>
              <a:ext cx="2850" cy="10475"/>
            </a:xfrm>
            <a:custGeom>
              <a:avLst/>
              <a:gdLst/>
              <a:ahLst/>
              <a:cxnLst/>
              <a:rect l="l" t="t" r="r" b="b"/>
              <a:pathLst>
                <a:path w="114" h="419" extrusionOk="0">
                  <a:moveTo>
                    <a:pt x="1" y="1"/>
                  </a:moveTo>
                  <a:lnTo>
                    <a:pt x="1" y="419"/>
                  </a:lnTo>
                  <a:lnTo>
                    <a:pt x="114" y="419"/>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67"/>
            <p:cNvSpPr/>
            <p:nvPr/>
          </p:nvSpPr>
          <p:spPr>
            <a:xfrm>
              <a:off x="3882450" y="3382850"/>
              <a:ext cx="5675" cy="10450"/>
            </a:xfrm>
            <a:custGeom>
              <a:avLst/>
              <a:gdLst/>
              <a:ahLst/>
              <a:cxnLst/>
              <a:rect l="l" t="t" r="r" b="b"/>
              <a:pathLst>
                <a:path w="227" h="418" extrusionOk="0">
                  <a:moveTo>
                    <a:pt x="1" y="0"/>
                  </a:moveTo>
                  <a:lnTo>
                    <a:pt x="1" y="418"/>
                  </a:lnTo>
                  <a:lnTo>
                    <a:pt x="227" y="418"/>
                  </a:lnTo>
                  <a:lnTo>
                    <a:pt x="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67"/>
            <p:cNvSpPr/>
            <p:nvPr/>
          </p:nvSpPr>
          <p:spPr>
            <a:xfrm>
              <a:off x="3888100" y="3382850"/>
              <a:ext cx="5100" cy="10450"/>
            </a:xfrm>
            <a:custGeom>
              <a:avLst/>
              <a:gdLst/>
              <a:ahLst/>
              <a:cxnLst/>
              <a:rect l="l" t="t" r="r" b="b"/>
              <a:pathLst>
                <a:path w="204" h="418" extrusionOk="0">
                  <a:moveTo>
                    <a:pt x="1" y="0"/>
                  </a:moveTo>
                  <a:lnTo>
                    <a:pt x="1"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67"/>
            <p:cNvSpPr/>
            <p:nvPr/>
          </p:nvSpPr>
          <p:spPr>
            <a:xfrm>
              <a:off x="3865250" y="3400350"/>
              <a:ext cx="3400" cy="10200"/>
            </a:xfrm>
            <a:custGeom>
              <a:avLst/>
              <a:gdLst/>
              <a:ahLst/>
              <a:cxnLst/>
              <a:rect l="l" t="t" r="r" b="b"/>
              <a:pathLst>
                <a:path w="136" h="408" extrusionOk="0">
                  <a:moveTo>
                    <a:pt x="0" y="1"/>
                  </a:moveTo>
                  <a:lnTo>
                    <a:pt x="0"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67"/>
            <p:cNvSpPr/>
            <p:nvPr/>
          </p:nvSpPr>
          <p:spPr>
            <a:xfrm>
              <a:off x="3868625" y="3400350"/>
              <a:ext cx="7375" cy="10200"/>
            </a:xfrm>
            <a:custGeom>
              <a:avLst/>
              <a:gdLst/>
              <a:ahLst/>
              <a:cxnLst/>
              <a:rect l="l" t="t" r="r" b="b"/>
              <a:pathLst>
                <a:path w="295" h="408" extrusionOk="0">
                  <a:moveTo>
                    <a:pt x="1" y="1"/>
                  </a:moveTo>
                  <a:lnTo>
                    <a:pt x="1"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67"/>
            <p:cNvSpPr/>
            <p:nvPr/>
          </p:nvSpPr>
          <p:spPr>
            <a:xfrm>
              <a:off x="4219950" y="3123850"/>
              <a:ext cx="300" cy="10500"/>
            </a:xfrm>
            <a:custGeom>
              <a:avLst/>
              <a:gdLst/>
              <a:ahLst/>
              <a:cxnLst/>
              <a:rect l="l" t="t" r="r" b="b"/>
              <a:pathLst>
                <a:path w="12" h="420" extrusionOk="0">
                  <a:moveTo>
                    <a:pt x="1" y="1"/>
                  </a:moveTo>
                  <a:lnTo>
                    <a:pt x="1"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67"/>
            <p:cNvSpPr/>
            <p:nvPr/>
          </p:nvSpPr>
          <p:spPr>
            <a:xfrm>
              <a:off x="4220225" y="3123850"/>
              <a:ext cx="9925" cy="10500"/>
            </a:xfrm>
            <a:custGeom>
              <a:avLst/>
              <a:gdLst/>
              <a:ahLst/>
              <a:cxnLst/>
              <a:rect l="l" t="t" r="r" b="b"/>
              <a:pathLst>
                <a:path w="397" h="420" extrusionOk="0">
                  <a:moveTo>
                    <a:pt x="1" y="1"/>
                  </a:moveTo>
                  <a:lnTo>
                    <a:pt x="1" y="419"/>
                  </a:lnTo>
                  <a:lnTo>
                    <a:pt x="396" y="419"/>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67"/>
            <p:cNvSpPr/>
            <p:nvPr/>
          </p:nvSpPr>
          <p:spPr>
            <a:xfrm>
              <a:off x="4230125" y="3123850"/>
              <a:ext cx="575" cy="10500"/>
            </a:xfrm>
            <a:custGeom>
              <a:avLst/>
              <a:gdLst/>
              <a:ahLst/>
              <a:cxnLst/>
              <a:rect l="l" t="t" r="r" b="b"/>
              <a:pathLst>
                <a:path w="23" h="420" extrusionOk="0">
                  <a:moveTo>
                    <a:pt x="0" y="1"/>
                  </a:moveTo>
                  <a:lnTo>
                    <a:pt x="0"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67"/>
            <p:cNvSpPr/>
            <p:nvPr/>
          </p:nvSpPr>
          <p:spPr>
            <a:xfrm>
              <a:off x="4202725" y="3141350"/>
              <a:ext cx="7925" cy="10200"/>
            </a:xfrm>
            <a:custGeom>
              <a:avLst/>
              <a:gdLst/>
              <a:ahLst/>
              <a:cxnLst/>
              <a:rect l="l" t="t" r="r" b="b"/>
              <a:pathLst>
                <a:path w="317" h="408" extrusionOk="0">
                  <a:moveTo>
                    <a:pt x="0" y="1"/>
                  </a:moveTo>
                  <a:lnTo>
                    <a:pt x="0" y="408"/>
                  </a:lnTo>
                  <a:lnTo>
                    <a:pt x="316" y="408"/>
                  </a:lnTo>
                  <a:lnTo>
                    <a:pt x="3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67"/>
            <p:cNvSpPr/>
            <p:nvPr/>
          </p:nvSpPr>
          <p:spPr>
            <a:xfrm>
              <a:off x="4210625" y="3141350"/>
              <a:ext cx="2575" cy="10200"/>
            </a:xfrm>
            <a:custGeom>
              <a:avLst/>
              <a:gdLst/>
              <a:ahLst/>
              <a:cxnLst/>
              <a:rect l="l" t="t" r="r" b="b"/>
              <a:pathLst>
                <a:path w="103" h="408" extrusionOk="0">
                  <a:moveTo>
                    <a:pt x="0" y="1"/>
                  </a:moveTo>
                  <a:lnTo>
                    <a:pt x="0" y="408"/>
                  </a:lnTo>
                  <a:lnTo>
                    <a:pt x="103" y="408"/>
                  </a:lnTo>
                  <a:lnTo>
                    <a:pt x="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67"/>
            <p:cNvSpPr/>
            <p:nvPr/>
          </p:nvSpPr>
          <p:spPr>
            <a:xfrm>
              <a:off x="4185200" y="3158600"/>
              <a:ext cx="5975" cy="10200"/>
            </a:xfrm>
            <a:custGeom>
              <a:avLst/>
              <a:gdLst/>
              <a:ahLst/>
              <a:cxnLst/>
              <a:rect l="l" t="t" r="r" b="b"/>
              <a:pathLst>
                <a:path w="239" h="408" extrusionOk="0">
                  <a:moveTo>
                    <a:pt x="1" y="1"/>
                  </a:moveTo>
                  <a:lnTo>
                    <a:pt x="1"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67"/>
            <p:cNvSpPr/>
            <p:nvPr/>
          </p:nvSpPr>
          <p:spPr>
            <a:xfrm>
              <a:off x="4191150" y="3158600"/>
              <a:ext cx="4800" cy="10200"/>
            </a:xfrm>
            <a:custGeom>
              <a:avLst/>
              <a:gdLst/>
              <a:ahLst/>
              <a:cxnLst/>
              <a:rect l="l" t="t" r="r" b="b"/>
              <a:pathLst>
                <a:path w="192" h="408" extrusionOk="0">
                  <a:moveTo>
                    <a:pt x="0" y="1"/>
                  </a:moveTo>
                  <a:lnTo>
                    <a:pt x="0"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67"/>
            <p:cNvSpPr/>
            <p:nvPr/>
          </p:nvSpPr>
          <p:spPr>
            <a:xfrm>
              <a:off x="4168000" y="3175825"/>
              <a:ext cx="3400" cy="10175"/>
            </a:xfrm>
            <a:custGeom>
              <a:avLst/>
              <a:gdLst/>
              <a:ahLst/>
              <a:cxnLst/>
              <a:rect l="l" t="t" r="r" b="b"/>
              <a:pathLst>
                <a:path w="136"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67"/>
            <p:cNvSpPr/>
            <p:nvPr/>
          </p:nvSpPr>
          <p:spPr>
            <a:xfrm>
              <a:off x="4171375" y="3175825"/>
              <a:ext cx="7375" cy="10175"/>
            </a:xfrm>
            <a:custGeom>
              <a:avLst/>
              <a:gdLst/>
              <a:ahLst/>
              <a:cxnLst/>
              <a:rect l="l" t="t" r="r" b="b"/>
              <a:pathLst>
                <a:path w="295" h="407" extrusionOk="0">
                  <a:moveTo>
                    <a:pt x="1" y="0"/>
                  </a:moveTo>
                  <a:lnTo>
                    <a:pt x="1"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67"/>
            <p:cNvSpPr/>
            <p:nvPr/>
          </p:nvSpPr>
          <p:spPr>
            <a:xfrm>
              <a:off x="4150750" y="3193050"/>
              <a:ext cx="1150" cy="10200"/>
            </a:xfrm>
            <a:custGeom>
              <a:avLst/>
              <a:gdLst/>
              <a:ahLst/>
              <a:cxnLst/>
              <a:rect l="l" t="t" r="r" b="b"/>
              <a:pathLst>
                <a:path w="46"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67"/>
            <p:cNvSpPr/>
            <p:nvPr/>
          </p:nvSpPr>
          <p:spPr>
            <a:xfrm>
              <a:off x="4151875" y="3193050"/>
              <a:ext cx="9625" cy="10200"/>
            </a:xfrm>
            <a:custGeom>
              <a:avLst/>
              <a:gdLst/>
              <a:ahLst/>
              <a:cxnLst/>
              <a:rect l="l" t="t" r="r" b="b"/>
              <a:pathLst>
                <a:path w="385"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67"/>
            <p:cNvSpPr/>
            <p:nvPr/>
          </p:nvSpPr>
          <p:spPr>
            <a:xfrm>
              <a:off x="4133525" y="3210275"/>
              <a:ext cx="8775" cy="10200"/>
            </a:xfrm>
            <a:custGeom>
              <a:avLst/>
              <a:gdLst/>
              <a:ahLst/>
              <a:cxnLst/>
              <a:rect l="l" t="t" r="r" b="b"/>
              <a:pathLst>
                <a:path w="351" h="408" extrusionOk="0">
                  <a:moveTo>
                    <a:pt x="1" y="0"/>
                  </a:moveTo>
                  <a:lnTo>
                    <a:pt x="1" y="407"/>
                  </a:lnTo>
                  <a:lnTo>
                    <a:pt x="351" y="407"/>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67"/>
            <p:cNvSpPr/>
            <p:nvPr/>
          </p:nvSpPr>
          <p:spPr>
            <a:xfrm>
              <a:off x="4142275" y="3210275"/>
              <a:ext cx="2025" cy="10200"/>
            </a:xfrm>
            <a:custGeom>
              <a:avLst/>
              <a:gdLst/>
              <a:ahLst/>
              <a:cxnLst/>
              <a:rect l="l" t="t" r="r" b="b"/>
              <a:pathLst>
                <a:path w="81" h="408" extrusionOk="0">
                  <a:moveTo>
                    <a:pt x="1" y="0"/>
                  </a:moveTo>
                  <a:lnTo>
                    <a:pt x="1" y="407"/>
                  </a:lnTo>
                  <a:lnTo>
                    <a:pt x="80" y="407"/>
                  </a:lnTo>
                  <a:lnTo>
                    <a:pt x="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67"/>
            <p:cNvSpPr/>
            <p:nvPr/>
          </p:nvSpPr>
          <p:spPr>
            <a:xfrm>
              <a:off x="4116300" y="3227500"/>
              <a:ext cx="6225" cy="10200"/>
            </a:xfrm>
            <a:custGeom>
              <a:avLst/>
              <a:gdLst/>
              <a:ahLst/>
              <a:cxnLst/>
              <a:rect l="l" t="t" r="r" b="b"/>
              <a:pathLst>
                <a:path w="249" h="408" extrusionOk="0">
                  <a:moveTo>
                    <a:pt x="0" y="1"/>
                  </a:moveTo>
                  <a:lnTo>
                    <a:pt x="0" y="408"/>
                  </a:lnTo>
                  <a:lnTo>
                    <a:pt x="249" y="408"/>
                  </a:ln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67"/>
            <p:cNvSpPr/>
            <p:nvPr/>
          </p:nvSpPr>
          <p:spPr>
            <a:xfrm>
              <a:off x="4122500" y="3227500"/>
              <a:ext cx="4550" cy="10200"/>
            </a:xfrm>
            <a:custGeom>
              <a:avLst/>
              <a:gdLst/>
              <a:ahLst/>
              <a:cxnLst/>
              <a:rect l="l" t="t" r="r" b="b"/>
              <a:pathLst>
                <a:path w="182" h="408" extrusionOk="0">
                  <a:moveTo>
                    <a:pt x="1" y="1"/>
                  </a:moveTo>
                  <a:lnTo>
                    <a:pt x="1" y="408"/>
                  </a:lnTo>
                  <a:lnTo>
                    <a:pt x="182" y="408"/>
                  </a:lnTo>
                  <a:lnTo>
                    <a:pt x="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67"/>
            <p:cNvSpPr/>
            <p:nvPr/>
          </p:nvSpPr>
          <p:spPr>
            <a:xfrm>
              <a:off x="4099075" y="3244725"/>
              <a:ext cx="3975" cy="10200"/>
            </a:xfrm>
            <a:custGeom>
              <a:avLst/>
              <a:gdLst/>
              <a:ahLst/>
              <a:cxnLst/>
              <a:rect l="l" t="t" r="r" b="b"/>
              <a:pathLst>
                <a:path w="159" h="408" extrusionOk="0">
                  <a:moveTo>
                    <a:pt x="1" y="1"/>
                  </a:moveTo>
                  <a:lnTo>
                    <a:pt x="1" y="407"/>
                  </a:lnTo>
                  <a:lnTo>
                    <a:pt x="159" y="407"/>
                  </a:lnTo>
                  <a:lnTo>
                    <a:pt x="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67"/>
            <p:cNvSpPr/>
            <p:nvPr/>
          </p:nvSpPr>
          <p:spPr>
            <a:xfrm>
              <a:off x="4103025" y="3244725"/>
              <a:ext cx="6800" cy="10200"/>
            </a:xfrm>
            <a:custGeom>
              <a:avLst/>
              <a:gdLst/>
              <a:ahLst/>
              <a:cxnLst/>
              <a:rect l="l" t="t" r="r" b="b"/>
              <a:pathLst>
                <a:path w="272" h="408" extrusionOk="0">
                  <a:moveTo>
                    <a:pt x="1" y="1"/>
                  </a:moveTo>
                  <a:lnTo>
                    <a:pt x="1" y="407"/>
                  </a:lnTo>
                  <a:lnTo>
                    <a:pt x="272" y="407"/>
                  </a:lnTo>
                  <a:lnTo>
                    <a:pt x="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67"/>
            <p:cNvSpPr/>
            <p:nvPr/>
          </p:nvSpPr>
          <p:spPr>
            <a:xfrm>
              <a:off x="4081850" y="3261975"/>
              <a:ext cx="1700" cy="10450"/>
            </a:xfrm>
            <a:custGeom>
              <a:avLst/>
              <a:gdLst/>
              <a:ahLst/>
              <a:cxnLst/>
              <a:rect l="l" t="t" r="r" b="b"/>
              <a:pathLst>
                <a:path w="68" h="418" extrusionOk="0">
                  <a:moveTo>
                    <a:pt x="0" y="0"/>
                  </a:moveTo>
                  <a:lnTo>
                    <a:pt x="0" y="418"/>
                  </a:lnTo>
                  <a:lnTo>
                    <a:pt x="68" y="418"/>
                  </a:lnTo>
                  <a:lnTo>
                    <a:pt x="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67"/>
            <p:cNvSpPr/>
            <p:nvPr/>
          </p:nvSpPr>
          <p:spPr>
            <a:xfrm>
              <a:off x="4083525" y="3261975"/>
              <a:ext cx="8800" cy="10450"/>
            </a:xfrm>
            <a:custGeom>
              <a:avLst/>
              <a:gdLst/>
              <a:ahLst/>
              <a:cxnLst/>
              <a:rect l="l" t="t" r="r" b="b"/>
              <a:pathLst>
                <a:path w="352" h="418" extrusionOk="0">
                  <a:moveTo>
                    <a:pt x="1" y="0"/>
                  </a:moveTo>
                  <a:lnTo>
                    <a:pt x="1" y="418"/>
                  </a:lnTo>
                  <a:lnTo>
                    <a:pt x="352" y="418"/>
                  </a:lnTo>
                  <a:lnTo>
                    <a:pt x="3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67"/>
            <p:cNvSpPr/>
            <p:nvPr/>
          </p:nvSpPr>
          <p:spPr>
            <a:xfrm>
              <a:off x="4064325" y="3279475"/>
              <a:ext cx="9625" cy="10200"/>
            </a:xfrm>
            <a:custGeom>
              <a:avLst/>
              <a:gdLst/>
              <a:ahLst/>
              <a:cxnLst/>
              <a:rect l="l" t="t" r="r" b="b"/>
              <a:pathLst>
                <a:path w="385"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67"/>
            <p:cNvSpPr/>
            <p:nvPr/>
          </p:nvSpPr>
          <p:spPr>
            <a:xfrm>
              <a:off x="4073925" y="3279475"/>
              <a:ext cx="1150" cy="10200"/>
            </a:xfrm>
            <a:custGeom>
              <a:avLst/>
              <a:gdLst/>
              <a:ahLst/>
              <a:cxnLst/>
              <a:rect l="l" t="t" r="r" b="b"/>
              <a:pathLst>
                <a:path w="46"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67"/>
            <p:cNvSpPr/>
            <p:nvPr/>
          </p:nvSpPr>
          <p:spPr>
            <a:xfrm>
              <a:off x="4047125" y="3296700"/>
              <a:ext cx="7075" cy="10175"/>
            </a:xfrm>
            <a:custGeom>
              <a:avLst/>
              <a:gdLst/>
              <a:ahLst/>
              <a:cxnLst/>
              <a:rect l="l" t="t" r="r" b="b"/>
              <a:pathLst>
                <a:path w="283" h="407" extrusionOk="0">
                  <a:moveTo>
                    <a:pt x="0" y="0"/>
                  </a:moveTo>
                  <a:lnTo>
                    <a:pt x="0" y="407"/>
                  </a:lnTo>
                  <a:lnTo>
                    <a:pt x="282" y="407"/>
                  </a:lnTo>
                  <a:lnTo>
                    <a:pt x="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67"/>
            <p:cNvSpPr/>
            <p:nvPr/>
          </p:nvSpPr>
          <p:spPr>
            <a:xfrm>
              <a:off x="4054175" y="3296700"/>
              <a:ext cx="3700" cy="10175"/>
            </a:xfrm>
            <a:custGeom>
              <a:avLst/>
              <a:gdLst/>
              <a:ahLst/>
              <a:cxnLst/>
              <a:rect l="l" t="t" r="r" b="b"/>
              <a:pathLst>
                <a:path w="148" h="407" extrusionOk="0">
                  <a:moveTo>
                    <a:pt x="0" y="0"/>
                  </a:moveTo>
                  <a:lnTo>
                    <a:pt x="0"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67"/>
            <p:cNvSpPr/>
            <p:nvPr/>
          </p:nvSpPr>
          <p:spPr>
            <a:xfrm>
              <a:off x="4029875" y="3313925"/>
              <a:ext cx="4850" cy="10200"/>
            </a:xfrm>
            <a:custGeom>
              <a:avLst/>
              <a:gdLst/>
              <a:ahLst/>
              <a:cxnLst/>
              <a:rect l="l" t="t" r="r" b="b"/>
              <a:pathLst>
                <a:path w="194" h="408" extrusionOk="0">
                  <a:moveTo>
                    <a:pt x="1" y="1"/>
                  </a:moveTo>
                  <a:lnTo>
                    <a:pt x="1"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67"/>
            <p:cNvSpPr/>
            <p:nvPr/>
          </p:nvSpPr>
          <p:spPr>
            <a:xfrm>
              <a:off x="4034700" y="3313925"/>
              <a:ext cx="5925" cy="10200"/>
            </a:xfrm>
            <a:custGeom>
              <a:avLst/>
              <a:gdLst/>
              <a:ahLst/>
              <a:cxnLst/>
              <a:rect l="l" t="t" r="r" b="b"/>
              <a:pathLst>
                <a:path w="237" h="408" extrusionOk="0">
                  <a:moveTo>
                    <a:pt x="0" y="1"/>
                  </a:moveTo>
                  <a:lnTo>
                    <a:pt x="0" y="407"/>
                  </a:lnTo>
                  <a:lnTo>
                    <a:pt x="237" y="407"/>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67"/>
            <p:cNvSpPr/>
            <p:nvPr/>
          </p:nvSpPr>
          <p:spPr>
            <a:xfrm>
              <a:off x="4012650" y="3331150"/>
              <a:ext cx="2575" cy="10200"/>
            </a:xfrm>
            <a:custGeom>
              <a:avLst/>
              <a:gdLst/>
              <a:ahLst/>
              <a:cxnLst/>
              <a:rect l="l" t="t" r="r" b="b"/>
              <a:pathLst>
                <a:path w="103" h="408" extrusionOk="0">
                  <a:moveTo>
                    <a:pt x="1" y="0"/>
                  </a:moveTo>
                  <a:lnTo>
                    <a:pt x="1" y="407"/>
                  </a:lnTo>
                  <a:lnTo>
                    <a:pt x="102" y="407"/>
                  </a:lnTo>
                  <a:lnTo>
                    <a:pt x="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67"/>
            <p:cNvSpPr/>
            <p:nvPr/>
          </p:nvSpPr>
          <p:spPr>
            <a:xfrm>
              <a:off x="4015200" y="3331150"/>
              <a:ext cx="8225" cy="10200"/>
            </a:xfrm>
            <a:custGeom>
              <a:avLst/>
              <a:gdLst/>
              <a:ahLst/>
              <a:cxnLst/>
              <a:rect l="l" t="t" r="r" b="b"/>
              <a:pathLst>
                <a:path w="329" h="408" extrusionOk="0">
                  <a:moveTo>
                    <a:pt x="0" y="0"/>
                  </a:moveTo>
                  <a:lnTo>
                    <a:pt x="0" y="407"/>
                  </a:lnTo>
                  <a:lnTo>
                    <a:pt x="328" y="407"/>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67"/>
            <p:cNvSpPr/>
            <p:nvPr/>
          </p:nvSpPr>
          <p:spPr>
            <a:xfrm>
              <a:off x="3995425" y="3348375"/>
              <a:ext cx="325" cy="10475"/>
            </a:xfrm>
            <a:custGeom>
              <a:avLst/>
              <a:gdLst/>
              <a:ahLst/>
              <a:cxnLst/>
              <a:rect l="l" t="t" r="r" b="b"/>
              <a:pathLst>
                <a:path w="13" h="419" extrusionOk="0">
                  <a:moveTo>
                    <a:pt x="0" y="1"/>
                  </a:moveTo>
                  <a:lnTo>
                    <a:pt x="0" y="418"/>
                  </a:lnTo>
                  <a:lnTo>
                    <a:pt x="12" y="418"/>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67"/>
            <p:cNvSpPr/>
            <p:nvPr/>
          </p:nvSpPr>
          <p:spPr>
            <a:xfrm>
              <a:off x="3995725" y="3348375"/>
              <a:ext cx="9625" cy="10475"/>
            </a:xfrm>
            <a:custGeom>
              <a:avLst/>
              <a:gdLst/>
              <a:ahLst/>
              <a:cxnLst/>
              <a:rect l="l" t="t" r="r" b="b"/>
              <a:pathLst>
                <a:path w="385" h="419" extrusionOk="0">
                  <a:moveTo>
                    <a:pt x="0" y="1"/>
                  </a:moveTo>
                  <a:lnTo>
                    <a:pt x="0" y="418"/>
                  </a:lnTo>
                  <a:lnTo>
                    <a:pt x="384" y="418"/>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67"/>
            <p:cNvSpPr/>
            <p:nvPr/>
          </p:nvSpPr>
          <p:spPr>
            <a:xfrm>
              <a:off x="4005325" y="3348375"/>
              <a:ext cx="850" cy="10475"/>
            </a:xfrm>
            <a:custGeom>
              <a:avLst/>
              <a:gdLst/>
              <a:ahLst/>
              <a:cxnLst/>
              <a:rect l="l" t="t" r="r" b="b"/>
              <a:pathLst>
                <a:path w="34" h="419" extrusionOk="0">
                  <a:moveTo>
                    <a:pt x="0" y="1"/>
                  </a:moveTo>
                  <a:lnTo>
                    <a:pt x="0" y="418"/>
                  </a:lnTo>
                  <a:lnTo>
                    <a:pt x="34" y="418"/>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67"/>
            <p:cNvSpPr/>
            <p:nvPr/>
          </p:nvSpPr>
          <p:spPr>
            <a:xfrm>
              <a:off x="3978200" y="3365600"/>
              <a:ext cx="7650" cy="10475"/>
            </a:xfrm>
            <a:custGeom>
              <a:avLst/>
              <a:gdLst/>
              <a:ahLst/>
              <a:cxnLst/>
              <a:rect l="l" t="t" r="r" b="b"/>
              <a:pathLst>
                <a:path w="306" h="419" extrusionOk="0">
                  <a:moveTo>
                    <a:pt x="1" y="1"/>
                  </a:moveTo>
                  <a:lnTo>
                    <a:pt x="1" y="419"/>
                  </a:lnTo>
                  <a:lnTo>
                    <a:pt x="305" y="419"/>
                  </a:lnTo>
                  <a:lnTo>
                    <a:pt x="3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67"/>
            <p:cNvSpPr/>
            <p:nvPr/>
          </p:nvSpPr>
          <p:spPr>
            <a:xfrm>
              <a:off x="3985825" y="3365600"/>
              <a:ext cx="3125" cy="10475"/>
            </a:xfrm>
            <a:custGeom>
              <a:avLst/>
              <a:gdLst/>
              <a:ahLst/>
              <a:cxnLst/>
              <a:rect l="l" t="t" r="r" b="b"/>
              <a:pathLst>
                <a:path w="125" h="419" extrusionOk="0">
                  <a:moveTo>
                    <a:pt x="0" y="1"/>
                  </a:moveTo>
                  <a:lnTo>
                    <a:pt x="0" y="419"/>
                  </a:lnTo>
                  <a:lnTo>
                    <a:pt x="125" y="419"/>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67"/>
            <p:cNvSpPr/>
            <p:nvPr/>
          </p:nvSpPr>
          <p:spPr>
            <a:xfrm>
              <a:off x="3960700" y="3382850"/>
              <a:ext cx="5675" cy="10450"/>
            </a:xfrm>
            <a:custGeom>
              <a:avLst/>
              <a:gdLst/>
              <a:ahLst/>
              <a:cxnLst/>
              <a:rect l="l" t="t" r="r" b="b"/>
              <a:pathLst>
                <a:path w="227"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67"/>
            <p:cNvSpPr/>
            <p:nvPr/>
          </p:nvSpPr>
          <p:spPr>
            <a:xfrm>
              <a:off x="3966350" y="3382850"/>
              <a:ext cx="5100" cy="10450"/>
            </a:xfrm>
            <a:custGeom>
              <a:avLst/>
              <a:gdLst/>
              <a:ahLst/>
              <a:cxnLst/>
              <a:rect l="l" t="t" r="r" b="b"/>
              <a:pathLst>
                <a:path w="204" h="418" extrusionOk="0">
                  <a:moveTo>
                    <a:pt x="0" y="0"/>
                  </a:moveTo>
                  <a:lnTo>
                    <a:pt x="0"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67"/>
            <p:cNvSpPr/>
            <p:nvPr/>
          </p:nvSpPr>
          <p:spPr>
            <a:xfrm>
              <a:off x="3943450" y="3400350"/>
              <a:ext cx="3425" cy="10200"/>
            </a:xfrm>
            <a:custGeom>
              <a:avLst/>
              <a:gdLst/>
              <a:ahLst/>
              <a:cxnLst/>
              <a:rect l="l" t="t" r="r" b="b"/>
              <a:pathLst>
                <a:path w="137" h="408" extrusionOk="0">
                  <a:moveTo>
                    <a:pt x="1" y="1"/>
                  </a:moveTo>
                  <a:lnTo>
                    <a:pt x="1"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67"/>
            <p:cNvSpPr/>
            <p:nvPr/>
          </p:nvSpPr>
          <p:spPr>
            <a:xfrm>
              <a:off x="3946850" y="3400350"/>
              <a:ext cx="7375" cy="10200"/>
            </a:xfrm>
            <a:custGeom>
              <a:avLst/>
              <a:gdLst/>
              <a:ahLst/>
              <a:cxnLst/>
              <a:rect l="l" t="t" r="r" b="b"/>
              <a:pathLst>
                <a:path w="295" h="408" extrusionOk="0">
                  <a:moveTo>
                    <a:pt x="0" y="1"/>
                  </a:moveTo>
                  <a:lnTo>
                    <a:pt x="0"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67"/>
            <p:cNvSpPr/>
            <p:nvPr/>
          </p:nvSpPr>
          <p:spPr>
            <a:xfrm>
              <a:off x="4298175" y="3123850"/>
              <a:ext cx="325" cy="10500"/>
            </a:xfrm>
            <a:custGeom>
              <a:avLst/>
              <a:gdLst/>
              <a:ahLst/>
              <a:cxnLst/>
              <a:rect l="l" t="t" r="r" b="b"/>
              <a:pathLst>
                <a:path w="13" h="420" extrusionOk="0">
                  <a:moveTo>
                    <a:pt x="0" y="1"/>
                  </a:moveTo>
                  <a:lnTo>
                    <a:pt x="0"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67"/>
            <p:cNvSpPr/>
            <p:nvPr/>
          </p:nvSpPr>
          <p:spPr>
            <a:xfrm>
              <a:off x="4298475" y="3123850"/>
              <a:ext cx="9900" cy="10500"/>
            </a:xfrm>
            <a:custGeom>
              <a:avLst/>
              <a:gdLst/>
              <a:ahLst/>
              <a:cxnLst/>
              <a:rect l="l" t="t" r="r" b="b"/>
              <a:pathLst>
                <a:path w="396" h="420" extrusionOk="0">
                  <a:moveTo>
                    <a:pt x="0" y="1"/>
                  </a:moveTo>
                  <a:lnTo>
                    <a:pt x="0" y="419"/>
                  </a:lnTo>
                  <a:lnTo>
                    <a:pt x="395" y="41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67"/>
            <p:cNvSpPr/>
            <p:nvPr/>
          </p:nvSpPr>
          <p:spPr>
            <a:xfrm>
              <a:off x="4308350" y="3123850"/>
              <a:ext cx="575" cy="10500"/>
            </a:xfrm>
            <a:custGeom>
              <a:avLst/>
              <a:gdLst/>
              <a:ahLst/>
              <a:cxnLst/>
              <a:rect l="l" t="t" r="r" b="b"/>
              <a:pathLst>
                <a:path w="23" h="420" extrusionOk="0">
                  <a:moveTo>
                    <a:pt x="0" y="1"/>
                  </a:moveTo>
                  <a:lnTo>
                    <a:pt x="0"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67"/>
            <p:cNvSpPr/>
            <p:nvPr/>
          </p:nvSpPr>
          <p:spPr>
            <a:xfrm>
              <a:off x="4280650" y="3141350"/>
              <a:ext cx="8250" cy="10200"/>
            </a:xfrm>
            <a:custGeom>
              <a:avLst/>
              <a:gdLst/>
              <a:ahLst/>
              <a:cxnLst/>
              <a:rect l="l" t="t" r="r" b="b"/>
              <a:pathLst>
                <a:path w="330" h="408" extrusionOk="0">
                  <a:moveTo>
                    <a:pt x="1" y="1"/>
                  </a:moveTo>
                  <a:lnTo>
                    <a:pt x="1" y="408"/>
                  </a:lnTo>
                  <a:lnTo>
                    <a:pt x="329" y="408"/>
                  </a:lnTo>
                  <a:lnTo>
                    <a:pt x="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67"/>
            <p:cNvSpPr/>
            <p:nvPr/>
          </p:nvSpPr>
          <p:spPr>
            <a:xfrm>
              <a:off x="4288875" y="3141350"/>
              <a:ext cx="2825" cy="10200"/>
            </a:xfrm>
            <a:custGeom>
              <a:avLst/>
              <a:gdLst/>
              <a:ahLst/>
              <a:cxnLst/>
              <a:rect l="l" t="t" r="r" b="b"/>
              <a:pathLst>
                <a:path w="113" h="408" extrusionOk="0">
                  <a:moveTo>
                    <a:pt x="0" y="1"/>
                  </a:moveTo>
                  <a:lnTo>
                    <a:pt x="0" y="408"/>
                  </a:lnTo>
                  <a:lnTo>
                    <a:pt x="113" y="408"/>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67"/>
            <p:cNvSpPr/>
            <p:nvPr/>
          </p:nvSpPr>
          <p:spPr>
            <a:xfrm>
              <a:off x="4263450" y="3158600"/>
              <a:ext cx="5950" cy="10200"/>
            </a:xfrm>
            <a:custGeom>
              <a:avLst/>
              <a:gdLst/>
              <a:ahLst/>
              <a:cxnLst/>
              <a:rect l="l" t="t" r="r" b="b"/>
              <a:pathLst>
                <a:path w="238" h="408" extrusionOk="0">
                  <a:moveTo>
                    <a:pt x="0" y="1"/>
                  </a:moveTo>
                  <a:lnTo>
                    <a:pt x="0" y="407"/>
                  </a:lnTo>
                  <a:lnTo>
                    <a:pt x="237" y="407"/>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67"/>
            <p:cNvSpPr/>
            <p:nvPr/>
          </p:nvSpPr>
          <p:spPr>
            <a:xfrm>
              <a:off x="4269375" y="3158600"/>
              <a:ext cx="4825" cy="10200"/>
            </a:xfrm>
            <a:custGeom>
              <a:avLst/>
              <a:gdLst/>
              <a:ahLst/>
              <a:cxnLst/>
              <a:rect l="l" t="t" r="r" b="b"/>
              <a:pathLst>
                <a:path w="193" h="408" extrusionOk="0">
                  <a:moveTo>
                    <a:pt x="0" y="1"/>
                  </a:moveTo>
                  <a:lnTo>
                    <a:pt x="0"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67"/>
            <p:cNvSpPr/>
            <p:nvPr/>
          </p:nvSpPr>
          <p:spPr>
            <a:xfrm>
              <a:off x="4246200" y="3175825"/>
              <a:ext cx="3425" cy="10175"/>
            </a:xfrm>
            <a:custGeom>
              <a:avLst/>
              <a:gdLst/>
              <a:ahLst/>
              <a:cxnLst/>
              <a:rect l="l" t="t" r="r" b="b"/>
              <a:pathLst>
                <a:path w="137" h="407" extrusionOk="0">
                  <a:moveTo>
                    <a:pt x="1" y="0"/>
                  </a:moveTo>
                  <a:lnTo>
                    <a:pt x="1"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67"/>
            <p:cNvSpPr/>
            <p:nvPr/>
          </p:nvSpPr>
          <p:spPr>
            <a:xfrm>
              <a:off x="4249600" y="3175825"/>
              <a:ext cx="7375" cy="10175"/>
            </a:xfrm>
            <a:custGeom>
              <a:avLst/>
              <a:gdLst/>
              <a:ahLst/>
              <a:cxnLst/>
              <a:rect l="l" t="t" r="r" b="b"/>
              <a:pathLst>
                <a:path w="295" h="407" extrusionOk="0">
                  <a:moveTo>
                    <a:pt x="0" y="0"/>
                  </a:moveTo>
                  <a:lnTo>
                    <a:pt x="0" y="407"/>
                  </a:lnTo>
                  <a:lnTo>
                    <a:pt x="294" y="407"/>
                  </a:ln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67"/>
            <p:cNvSpPr/>
            <p:nvPr/>
          </p:nvSpPr>
          <p:spPr>
            <a:xfrm>
              <a:off x="4229000" y="3193050"/>
              <a:ext cx="1150" cy="10200"/>
            </a:xfrm>
            <a:custGeom>
              <a:avLst/>
              <a:gdLst/>
              <a:ahLst/>
              <a:cxnLst/>
              <a:rect l="l" t="t" r="r" b="b"/>
              <a:pathLst>
                <a:path w="46" h="408" extrusionOk="0">
                  <a:moveTo>
                    <a:pt x="0" y="1"/>
                  </a:moveTo>
                  <a:lnTo>
                    <a:pt x="0" y="407"/>
                  </a:lnTo>
                  <a:lnTo>
                    <a:pt x="45" y="407"/>
                  </a:lnTo>
                  <a:lnTo>
                    <a:pt x="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67"/>
            <p:cNvSpPr/>
            <p:nvPr/>
          </p:nvSpPr>
          <p:spPr>
            <a:xfrm>
              <a:off x="4230125" y="3193050"/>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67"/>
            <p:cNvSpPr/>
            <p:nvPr/>
          </p:nvSpPr>
          <p:spPr>
            <a:xfrm>
              <a:off x="4211750" y="3210275"/>
              <a:ext cx="8800" cy="10200"/>
            </a:xfrm>
            <a:custGeom>
              <a:avLst/>
              <a:gdLst/>
              <a:ahLst/>
              <a:cxnLst/>
              <a:rect l="l" t="t" r="r" b="b"/>
              <a:pathLst>
                <a:path w="352" h="408" extrusionOk="0">
                  <a:moveTo>
                    <a:pt x="1" y="0"/>
                  </a:moveTo>
                  <a:lnTo>
                    <a:pt x="1" y="407"/>
                  </a:lnTo>
                  <a:lnTo>
                    <a:pt x="351" y="407"/>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67"/>
            <p:cNvSpPr/>
            <p:nvPr/>
          </p:nvSpPr>
          <p:spPr>
            <a:xfrm>
              <a:off x="4220525" y="3210275"/>
              <a:ext cx="1975" cy="10200"/>
            </a:xfrm>
            <a:custGeom>
              <a:avLst/>
              <a:gdLst/>
              <a:ahLst/>
              <a:cxnLst/>
              <a:rect l="l" t="t" r="r" b="b"/>
              <a:pathLst>
                <a:path w="79" h="408" extrusionOk="0">
                  <a:moveTo>
                    <a:pt x="0" y="0"/>
                  </a:moveTo>
                  <a:lnTo>
                    <a:pt x="0" y="407"/>
                  </a:lnTo>
                  <a:lnTo>
                    <a:pt x="79" y="407"/>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67"/>
            <p:cNvSpPr/>
            <p:nvPr/>
          </p:nvSpPr>
          <p:spPr>
            <a:xfrm>
              <a:off x="4194525" y="3227500"/>
              <a:ext cx="6250" cy="10200"/>
            </a:xfrm>
            <a:custGeom>
              <a:avLst/>
              <a:gdLst/>
              <a:ahLst/>
              <a:cxnLst/>
              <a:rect l="l" t="t" r="r" b="b"/>
              <a:pathLst>
                <a:path w="250" h="408" extrusionOk="0">
                  <a:moveTo>
                    <a:pt x="1" y="1"/>
                  </a:moveTo>
                  <a:lnTo>
                    <a:pt x="1" y="408"/>
                  </a:lnTo>
                  <a:lnTo>
                    <a:pt x="249" y="408"/>
                  </a:ln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67"/>
            <p:cNvSpPr/>
            <p:nvPr/>
          </p:nvSpPr>
          <p:spPr>
            <a:xfrm>
              <a:off x="4200750" y="3227500"/>
              <a:ext cx="4550" cy="10200"/>
            </a:xfrm>
            <a:custGeom>
              <a:avLst/>
              <a:gdLst/>
              <a:ahLst/>
              <a:cxnLst/>
              <a:rect l="l" t="t" r="r" b="b"/>
              <a:pathLst>
                <a:path w="182" h="408" extrusionOk="0">
                  <a:moveTo>
                    <a:pt x="0" y="1"/>
                  </a:moveTo>
                  <a:lnTo>
                    <a:pt x="0" y="408"/>
                  </a:lnTo>
                  <a:lnTo>
                    <a:pt x="181" y="408"/>
                  </a:lnTo>
                  <a:lnTo>
                    <a:pt x="1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67"/>
            <p:cNvSpPr/>
            <p:nvPr/>
          </p:nvSpPr>
          <p:spPr>
            <a:xfrm>
              <a:off x="4177300" y="3244725"/>
              <a:ext cx="3975" cy="10200"/>
            </a:xfrm>
            <a:custGeom>
              <a:avLst/>
              <a:gdLst/>
              <a:ahLst/>
              <a:cxnLst/>
              <a:rect l="l" t="t" r="r" b="b"/>
              <a:pathLst>
                <a:path w="159" h="408" extrusionOk="0">
                  <a:moveTo>
                    <a:pt x="0" y="1"/>
                  </a:moveTo>
                  <a:lnTo>
                    <a:pt x="0" y="407"/>
                  </a:lnTo>
                  <a:lnTo>
                    <a:pt x="159" y="407"/>
                  </a:lnTo>
                  <a:lnTo>
                    <a:pt x="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67"/>
            <p:cNvSpPr/>
            <p:nvPr/>
          </p:nvSpPr>
          <p:spPr>
            <a:xfrm>
              <a:off x="4181250" y="3244725"/>
              <a:ext cx="6800" cy="10200"/>
            </a:xfrm>
            <a:custGeom>
              <a:avLst/>
              <a:gdLst/>
              <a:ahLst/>
              <a:cxnLst/>
              <a:rect l="l" t="t" r="r" b="b"/>
              <a:pathLst>
                <a:path w="272" h="408" extrusionOk="0">
                  <a:moveTo>
                    <a:pt x="1" y="1"/>
                  </a:moveTo>
                  <a:lnTo>
                    <a:pt x="1" y="407"/>
                  </a:lnTo>
                  <a:lnTo>
                    <a:pt x="272" y="407"/>
                  </a:lnTo>
                  <a:lnTo>
                    <a:pt x="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67"/>
            <p:cNvSpPr/>
            <p:nvPr/>
          </p:nvSpPr>
          <p:spPr>
            <a:xfrm>
              <a:off x="4160075" y="3261975"/>
              <a:ext cx="1725" cy="10450"/>
            </a:xfrm>
            <a:custGeom>
              <a:avLst/>
              <a:gdLst/>
              <a:ahLst/>
              <a:cxnLst/>
              <a:rect l="l" t="t" r="r" b="b"/>
              <a:pathLst>
                <a:path w="69" h="418" extrusionOk="0">
                  <a:moveTo>
                    <a:pt x="1" y="0"/>
                  </a:moveTo>
                  <a:lnTo>
                    <a:pt x="1" y="418"/>
                  </a:lnTo>
                  <a:lnTo>
                    <a:pt x="69" y="418"/>
                  </a:lnTo>
                  <a:lnTo>
                    <a:pt x="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67"/>
            <p:cNvSpPr/>
            <p:nvPr/>
          </p:nvSpPr>
          <p:spPr>
            <a:xfrm>
              <a:off x="4161775" y="3261975"/>
              <a:ext cx="8775" cy="10450"/>
            </a:xfrm>
            <a:custGeom>
              <a:avLst/>
              <a:gdLst/>
              <a:ahLst/>
              <a:cxnLst/>
              <a:rect l="l" t="t" r="r" b="b"/>
              <a:pathLst>
                <a:path w="351" h="418" extrusionOk="0">
                  <a:moveTo>
                    <a:pt x="1" y="0"/>
                  </a:moveTo>
                  <a:lnTo>
                    <a:pt x="1" y="418"/>
                  </a:lnTo>
                  <a:lnTo>
                    <a:pt x="350" y="418"/>
                  </a:lnTo>
                  <a:lnTo>
                    <a:pt x="3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67"/>
            <p:cNvSpPr/>
            <p:nvPr/>
          </p:nvSpPr>
          <p:spPr>
            <a:xfrm>
              <a:off x="4142575" y="3279475"/>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67"/>
            <p:cNvSpPr/>
            <p:nvPr/>
          </p:nvSpPr>
          <p:spPr>
            <a:xfrm>
              <a:off x="4152175" y="3279475"/>
              <a:ext cx="1150" cy="10200"/>
            </a:xfrm>
            <a:custGeom>
              <a:avLst/>
              <a:gdLst/>
              <a:ahLst/>
              <a:cxnLst/>
              <a:rect l="l" t="t" r="r" b="b"/>
              <a:pathLst>
                <a:path w="46" h="408" extrusionOk="0">
                  <a:moveTo>
                    <a:pt x="0" y="1"/>
                  </a:moveTo>
                  <a:lnTo>
                    <a:pt x="0"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67"/>
            <p:cNvSpPr/>
            <p:nvPr/>
          </p:nvSpPr>
          <p:spPr>
            <a:xfrm>
              <a:off x="4125325" y="3296700"/>
              <a:ext cx="7100" cy="10175"/>
            </a:xfrm>
            <a:custGeom>
              <a:avLst/>
              <a:gdLst/>
              <a:ahLst/>
              <a:cxnLst/>
              <a:rect l="l" t="t" r="r" b="b"/>
              <a:pathLst>
                <a:path w="284" h="407" extrusionOk="0">
                  <a:moveTo>
                    <a:pt x="1" y="0"/>
                  </a:moveTo>
                  <a:lnTo>
                    <a:pt x="1" y="407"/>
                  </a:lnTo>
                  <a:lnTo>
                    <a:pt x="284" y="407"/>
                  </a:lnTo>
                  <a:lnTo>
                    <a:pt x="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67"/>
            <p:cNvSpPr/>
            <p:nvPr/>
          </p:nvSpPr>
          <p:spPr>
            <a:xfrm>
              <a:off x="4132400" y="3296700"/>
              <a:ext cx="3700" cy="10175"/>
            </a:xfrm>
            <a:custGeom>
              <a:avLst/>
              <a:gdLst/>
              <a:ahLst/>
              <a:cxnLst/>
              <a:rect l="l" t="t" r="r" b="b"/>
              <a:pathLst>
                <a:path w="148" h="407" extrusionOk="0">
                  <a:moveTo>
                    <a:pt x="1" y="0"/>
                  </a:moveTo>
                  <a:lnTo>
                    <a:pt x="1"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67"/>
            <p:cNvSpPr/>
            <p:nvPr/>
          </p:nvSpPr>
          <p:spPr>
            <a:xfrm>
              <a:off x="4108125" y="3313925"/>
              <a:ext cx="4800" cy="10200"/>
            </a:xfrm>
            <a:custGeom>
              <a:avLst/>
              <a:gdLst/>
              <a:ahLst/>
              <a:cxnLst/>
              <a:rect l="l" t="t" r="r" b="b"/>
              <a:pathLst>
                <a:path w="192" h="408" extrusionOk="0">
                  <a:moveTo>
                    <a:pt x="0" y="1"/>
                  </a:moveTo>
                  <a:lnTo>
                    <a:pt x="0"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67"/>
            <p:cNvSpPr/>
            <p:nvPr/>
          </p:nvSpPr>
          <p:spPr>
            <a:xfrm>
              <a:off x="4112900" y="3313925"/>
              <a:ext cx="5975" cy="10200"/>
            </a:xfrm>
            <a:custGeom>
              <a:avLst/>
              <a:gdLst/>
              <a:ahLst/>
              <a:cxnLst/>
              <a:rect l="l" t="t" r="r" b="b"/>
              <a:pathLst>
                <a:path w="239" h="408" extrusionOk="0">
                  <a:moveTo>
                    <a:pt x="1" y="1"/>
                  </a:moveTo>
                  <a:lnTo>
                    <a:pt x="1"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67"/>
            <p:cNvSpPr/>
            <p:nvPr/>
          </p:nvSpPr>
          <p:spPr>
            <a:xfrm>
              <a:off x="4090875" y="3331150"/>
              <a:ext cx="2575" cy="10200"/>
            </a:xfrm>
            <a:custGeom>
              <a:avLst/>
              <a:gdLst/>
              <a:ahLst/>
              <a:cxnLst/>
              <a:rect l="l" t="t" r="r" b="b"/>
              <a:pathLst>
                <a:path w="103" h="408" extrusionOk="0">
                  <a:moveTo>
                    <a:pt x="1" y="0"/>
                  </a:moveTo>
                  <a:lnTo>
                    <a:pt x="1" y="407"/>
                  </a:lnTo>
                  <a:lnTo>
                    <a:pt x="103" y="407"/>
                  </a:lnTo>
                  <a:lnTo>
                    <a:pt x="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67"/>
            <p:cNvSpPr/>
            <p:nvPr/>
          </p:nvSpPr>
          <p:spPr>
            <a:xfrm>
              <a:off x="4093425" y="3331150"/>
              <a:ext cx="8200" cy="10200"/>
            </a:xfrm>
            <a:custGeom>
              <a:avLst/>
              <a:gdLst/>
              <a:ahLst/>
              <a:cxnLst/>
              <a:rect l="l" t="t" r="r" b="b"/>
              <a:pathLst>
                <a:path w="328" h="408" extrusionOk="0">
                  <a:moveTo>
                    <a:pt x="1" y="0"/>
                  </a:moveTo>
                  <a:lnTo>
                    <a:pt x="1" y="407"/>
                  </a:lnTo>
                  <a:lnTo>
                    <a:pt x="328" y="407"/>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67"/>
            <p:cNvSpPr/>
            <p:nvPr/>
          </p:nvSpPr>
          <p:spPr>
            <a:xfrm>
              <a:off x="4073650" y="3348375"/>
              <a:ext cx="300" cy="10475"/>
            </a:xfrm>
            <a:custGeom>
              <a:avLst/>
              <a:gdLst/>
              <a:ahLst/>
              <a:cxnLst/>
              <a:rect l="l" t="t" r="r" b="b"/>
              <a:pathLst>
                <a:path w="12" h="419" extrusionOk="0">
                  <a:moveTo>
                    <a:pt x="1" y="1"/>
                  </a:moveTo>
                  <a:lnTo>
                    <a:pt x="1" y="418"/>
                  </a:lnTo>
                  <a:lnTo>
                    <a:pt x="12" y="418"/>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67"/>
            <p:cNvSpPr/>
            <p:nvPr/>
          </p:nvSpPr>
          <p:spPr>
            <a:xfrm>
              <a:off x="4073925" y="3348375"/>
              <a:ext cx="9625" cy="10475"/>
            </a:xfrm>
            <a:custGeom>
              <a:avLst/>
              <a:gdLst/>
              <a:ahLst/>
              <a:cxnLst/>
              <a:rect l="l" t="t" r="r" b="b"/>
              <a:pathLst>
                <a:path w="385" h="419" extrusionOk="0">
                  <a:moveTo>
                    <a:pt x="1" y="1"/>
                  </a:moveTo>
                  <a:lnTo>
                    <a:pt x="1" y="418"/>
                  </a:lnTo>
                  <a:lnTo>
                    <a:pt x="385" y="418"/>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67"/>
            <p:cNvSpPr/>
            <p:nvPr/>
          </p:nvSpPr>
          <p:spPr>
            <a:xfrm>
              <a:off x="4083525" y="3348375"/>
              <a:ext cx="900" cy="10475"/>
            </a:xfrm>
            <a:custGeom>
              <a:avLst/>
              <a:gdLst/>
              <a:ahLst/>
              <a:cxnLst/>
              <a:rect l="l" t="t" r="r" b="b"/>
              <a:pathLst>
                <a:path w="36" h="419" extrusionOk="0">
                  <a:moveTo>
                    <a:pt x="1" y="1"/>
                  </a:moveTo>
                  <a:lnTo>
                    <a:pt x="1" y="418"/>
                  </a:lnTo>
                  <a:lnTo>
                    <a:pt x="35" y="418"/>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67"/>
            <p:cNvSpPr/>
            <p:nvPr/>
          </p:nvSpPr>
          <p:spPr>
            <a:xfrm>
              <a:off x="4056425" y="3365600"/>
              <a:ext cx="7650" cy="10475"/>
            </a:xfrm>
            <a:custGeom>
              <a:avLst/>
              <a:gdLst/>
              <a:ahLst/>
              <a:cxnLst/>
              <a:rect l="l" t="t" r="r" b="b"/>
              <a:pathLst>
                <a:path w="306" h="419" extrusionOk="0">
                  <a:moveTo>
                    <a:pt x="0" y="1"/>
                  </a:moveTo>
                  <a:lnTo>
                    <a:pt x="0" y="419"/>
                  </a:lnTo>
                  <a:lnTo>
                    <a:pt x="306" y="419"/>
                  </a:lnTo>
                  <a:lnTo>
                    <a:pt x="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67"/>
            <p:cNvSpPr/>
            <p:nvPr/>
          </p:nvSpPr>
          <p:spPr>
            <a:xfrm>
              <a:off x="4064050" y="3365600"/>
              <a:ext cx="3125" cy="10475"/>
            </a:xfrm>
            <a:custGeom>
              <a:avLst/>
              <a:gdLst/>
              <a:ahLst/>
              <a:cxnLst/>
              <a:rect l="l" t="t" r="r" b="b"/>
              <a:pathLst>
                <a:path w="125" h="419" extrusionOk="0">
                  <a:moveTo>
                    <a:pt x="1" y="1"/>
                  </a:moveTo>
                  <a:lnTo>
                    <a:pt x="1" y="419"/>
                  </a:lnTo>
                  <a:lnTo>
                    <a:pt x="125" y="419"/>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67"/>
            <p:cNvSpPr/>
            <p:nvPr/>
          </p:nvSpPr>
          <p:spPr>
            <a:xfrm>
              <a:off x="4039200" y="3382850"/>
              <a:ext cx="5375" cy="10450"/>
            </a:xfrm>
            <a:custGeom>
              <a:avLst/>
              <a:gdLst/>
              <a:ahLst/>
              <a:cxnLst/>
              <a:rect l="l" t="t" r="r" b="b"/>
              <a:pathLst>
                <a:path w="215" h="418" extrusionOk="0">
                  <a:moveTo>
                    <a:pt x="1" y="0"/>
                  </a:moveTo>
                  <a:lnTo>
                    <a:pt x="1" y="418"/>
                  </a:lnTo>
                  <a:lnTo>
                    <a:pt x="215" y="418"/>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67"/>
            <p:cNvSpPr/>
            <p:nvPr/>
          </p:nvSpPr>
          <p:spPr>
            <a:xfrm>
              <a:off x="4044550" y="3382850"/>
              <a:ext cx="5125" cy="10450"/>
            </a:xfrm>
            <a:custGeom>
              <a:avLst/>
              <a:gdLst/>
              <a:ahLst/>
              <a:cxnLst/>
              <a:rect l="l" t="t" r="r" b="b"/>
              <a:pathLst>
                <a:path w="205" h="418" extrusionOk="0">
                  <a:moveTo>
                    <a:pt x="1" y="0"/>
                  </a:moveTo>
                  <a:lnTo>
                    <a:pt x="1"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67"/>
            <p:cNvSpPr/>
            <p:nvPr/>
          </p:nvSpPr>
          <p:spPr>
            <a:xfrm>
              <a:off x="4021700" y="3400350"/>
              <a:ext cx="3400" cy="10200"/>
            </a:xfrm>
            <a:custGeom>
              <a:avLst/>
              <a:gdLst/>
              <a:ahLst/>
              <a:cxnLst/>
              <a:rect l="l" t="t" r="r" b="b"/>
              <a:pathLst>
                <a:path w="136" h="408" extrusionOk="0">
                  <a:moveTo>
                    <a:pt x="0" y="1"/>
                  </a:moveTo>
                  <a:lnTo>
                    <a:pt x="0"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67"/>
            <p:cNvSpPr/>
            <p:nvPr/>
          </p:nvSpPr>
          <p:spPr>
            <a:xfrm>
              <a:off x="4025075" y="3400350"/>
              <a:ext cx="7375" cy="10200"/>
            </a:xfrm>
            <a:custGeom>
              <a:avLst/>
              <a:gdLst/>
              <a:ahLst/>
              <a:cxnLst/>
              <a:rect l="l" t="t" r="r" b="b"/>
              <a:pathLst>
                <a:path w="295" h="408" extrusionOk="0">
                  <a:moveTo>
                    <a:pt x="1" y="1"/>
                  </a:moveTo>
                  <a:lnTo>
                    <a:pt x="1" y="407"/>
                  </a:lnTo>
                  <a:lnTo>
                    <a:pt x="295" y="407"/>
                  </a:lnTo>
                  <a:lnTo>
                    <a:pt x="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67"/>
            <p:cNvSpPr/>
            <p:nvPr/>
          </p:nvSpPr>
          <p:spPr>
            <a:xfrm>
              <a:off x="4376425" y="3123850"/>
              <a:ext cx="275" cy="10500"/>
            </a:xfrm>
            <a:custGeom>
              <a:avLst/>
              <a:gdLst/>
              <a:ahLst/>
              <a:cxnLst/>
              <a:rect l="l" t="t" r="r" b="b"/>
              <a:pathLst>
                <a:path w="11" h="420" extrusionOk="0">
                  <a:moveTo>
                    <a:pt x="0" y="1"/>
                  </a:moveTo>
                  <a:lnTo>
                    <a:pt x="0" y="419"/>
                  </a:lnTo>
                  <a:lnTo>
                    <a:pt x="11" y="419"/>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67"/>
            <p:cNvSpPr/>
            <p:nvPr/>
          </p:nvSpPr>
          <p:spPr>
            <a:xfrm>
              <a:off x="4376675" y="3123850"/>
              <a:ext cx="9925" cy="10500"/>
            </a:xfrm>
            <a:custGeom>
              <a:avLst/>
              <a:gdLst/>
              <a:ahLst/>
              <a:cxnLst/>
              <a:rect l="l" t="t" r="r" b="b"/>
              <a:pathLst>
                <a:path w="397" h="420" extrusionOk="0">
                  <a:moveTo>
                    <a:pt x="1" y="1"/>
                  </a:moveTo>
                  <a:lnTo>
                    <a:pt x="1" y="419"/>
                  </a:lnTo>
                  <a:lnTo>
                    <a:pt x="397" y="419"/>
                  </a:lnTo>
                  <a:lnTo>
                    <a:pt x="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67"/>
            <p:cNvSpPr/>
            <p:nvPr/>
          </p:nvSpPr>
          <p:spPr>
            <a:xfrm>
              <a:off x="4386575" y="3123850"/>
              <a:ext cx="600" cy="10500"/>
            </a:xfrm>
            <a:custGeom>
              <a:avLst/>
              <a:gdLst/>
              <a:ahLst/>
              <a:cxnLst/>
              <a:rect l="l" t="t" r="r" b="b"/>
              <a:pathLst>
                <a:path w="24" h="420" extrusionOk="0">
                  <a:moveTo>
                    <a:pt x="1" y="1"/>
                  </a:moveTo>
                  <a:lnTo>
                    <a:pt x="1"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67"/>
            <p:cNvSpPr/>
            <p:nvPr/>
          </p:nvSpPr>
          <p:spPr>
            <a:xfrm>
              <a:off x="4359175" y="3141100"/>
              <a:ext cx="7925" cy="10450"/>
            </a:xfrm>
            <a:custGeom>
              <a:avLst/>
              <a:gdLst/>
              <a:ahLst/>
              <a:cxnLst/>
              <a:rect l="l" t="t" r="r" b="b"/>
              <a:pathLst>
                <a:path w="317" h="418" extrusionOk="0">
                  <a:moveTo>
                    <a:pt x="0" y="0"/>
                  </a:moveTo>
                  <a:lnTo>
                    <a:pt x="0" y="418"/>
                  </a:lnTo>
                  <a:lnTo>
                    <a:pt x="317" y="418"/>
                  </a:lnTo>
                  <a:lnTo>
                    <a:pt x="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67"/>
            <p:cNvSpPr/>
            <p:nvPr/>
          </p:nvSpPr>
          <p:spPr>
            <a:xfrm>
              <a:off x="4367075" y="3141100"/>
              <a:ext cx="2850" cy="10450"/>
            </a:xfrm>
            <a:custGeom>
              <a:avLst/>
              <a:gdLst/>
              <a:ahLst/>
              <a:cxnLst/>
              <a:rect l="l" t="t" r="r" b="b"/>
              <a:pathLst>
                <a:path w="114" h="418" extrusionOk="0">
                  <a:moveTo>
                    <a:pt x="1" y="0"/>
                  </a:moveTo>
                  <a:lnTo>
                    <a:pt x="1" y="418"/>
                  </a:lnTo>
                  <a:lnTo>
                    <a:pt x="114" y="418"/>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67"/>
            <p:cNvSpPr/>
            <p:nvPr/>
          </p:nvSpPr>
          <p:spPr>
            <a:xfrm>
              <a:off x="4341950" y="3158600"/>
              <a:ext cx="5675" cy="10200"/>
            </a:xfrm>
            <a:custGeom>
              <a:avLst/>
              <a:gdLst/>
              <a:ahLst/>
              <a:cxnLst/>
              <a:rect l="l" t="t" r="r" b="b"/>
              <a:pathLst>
                <a:path w="227" h="408" extrusionOk="0">
                  <a:moveTo>
                    <a:pt x="1" y="1"/>
                  </a:moveTo>
                  <a:lnTo>
                    <a:pt x="1" y="407"/>
                  </a:lnTo>
                  <a:lnTo>
                    <a:pt x="227" y="407"/>
                  </a:lnTo>
                  <a:lnTo>
                    <a:pt x="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67"/>
            <p:cNvSpPr/>
            <p:nvPr/>
          </p:nvSpPr>
          <p:spPr>
            <a:xfrm>
              <a:off x="4347600" y="3158600"/>
              <a:ext cx="4825" cy="10200"/>
            </a:xfrm>
            <a:custGeom>
              <a:avLst/>
              <a:gdLst/>
              <a:ahLst/>
              <a:cxnLst/>
              <a:rect l="l" t="t" r="r" b="b"/>
              <a:pathLst>
                <a:path w="193" h="408" extrusionOk="0">
                  <a:moveTo>
                    <a:pt x="1" y="1"/>
                  </a:moveTo>
                  <a:lnTo>
                    <a:pt x="1"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67"/>
            <p:cNvSpPr/>
            <p:nvPr/>
          </p:nvSpPr>
          <p:spPr>
            <a:xfrm>
              <a:off x="4324450" y="3175825"/>
              <a:ext cx="3400" cy="10175"/>
            </a:xfrm>
            <a:custGeom>
              <a:avLst/>
              <a:gdLst/>
              <a:ahLst/>
              <a:cxnLst/>
              <a:rect l="l" t="t" r="r" b="b"/>
              <a:pathLst>
                <a:path w="136" h="407" extrusionOk="0">
                  <a:moveTo>
                    <a:pt x="0" y="0"/>
                  </a:moveTo>
                  <a:lnTo>
                    <a:pt x="0" y="407"/>
                  </a:lnTo>
                  <a:lnTo>
                    <a:pt x="136" y="407"/>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67"/>
            <p:cNvSpPr/>
            <p:nvPr/>
          </p:nvSpPr>
          <p:spPr>
            <a:xfrm>
              <a:off x="4327825" y="3175825"/>
              <a:ext cx="7375" cy="10175"/>
            </a:xfrm>
            <a:custGeom>
              <a:avLst/>
              <a:gdLst/>
              <a:ahLst/>
              <a:cxnLst/>
              <a:rect l="l" t="t" r="r" b="b"/>
              <a:pathLst>
                <a:path w="295" h="407" extrusionOk="0">
                  <a:moveTo>
                    <a:pt x="1" y="0"/>
                  </a:moveTo>
                  <a:lnTo>
                    <a:pt x="1" y="407"/>
                  </a:lnTo>
                  <a:lnTo>
                    <a:pt x="295" y="407"/>
                  </a:lnTo>
                  <a:lnTo>
                    <a:pt x="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67"/>
            <p:cNvSpPr/>
            <p:nvPr/>
          </p:nvSpPr>
          <p:spPr>
            <a:xfrm>
              <a:off x="4307200" y="3193050"/>
              <a:ext cx="1175" cy="10200"/>
            </a:xfrm>
            <a:custGeom>
              <a:avLst/>
              <a:gdLst/>
              <a:ahLst/>
              <a:cxnLst/>
              <a:rect l="l" t="t" r="r" b="b"/>
              <a:pathLst>
                <a:path w="47"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67"/>
            <p:cNvSpPr/>
            <p:nvPr/>
          </p:nvSpPr>
          <p:spPr>
            <a:xfrm>
              <a:off x="4308350" y="3193050"/>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67"/>
            <p:cNvSpPr/>
            <p:nvPr/>
          </p:nvSpPr>
          <p:spPr>
            <a:xfrm>
              <a:off x="4290000" y="3210275"/>
              <a:ext cx="8750" cy="10200"/>
            </a:xfrm>
            <a:custGeom>
              <a:avLst/>
              <a:gdLst/>
              <a:ahLst/>
              <a:cxnLst/>
              <a:rect l="l" t="t" r="r" b="b"/>
              <a:pathLst>
                <a:path w="350" h="408" extrusionOk="0">
                  <a:moveTo>
                    <a:pt x="0" y="0"/>
                  </a:moveTo>
                  <a:lnTo>
                    <a:pt x="0" y="407"/>
                  </a:lnTo>
                  <a:lnTo>
                    <a:pt x="350" y="407"/>
                  </a:lnTo>
                  <a:lnTo>
                    <a:pt x="3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67"/>
            <p:cNvSpPr/>
            <p:nvPr/>
          </p:nvSpPr>
          <p:spPr>
            <a:xfrm>
              <a:off x="4298725" y="3210275"/>
              <a:ext cx="2025" cy="10200"/>
            </a:xfrm>
            <a:custGeom>
              <a:avLst/>
              <a:gdLst/>
              <a:ahLst/>
              <a:cxnLst/>
              <a:rect l="l" t="t" r="r" b="b"/>
              <a:pathLst>
                <a:path w="81" h="408" extrusionOk="0">
                  <a:moveTo>
                    <a:pt x="1" y="0"/>
                  </a:moveTo>
                  <a:lnTo>
                    <a:pt x="1" y="407"/>
                  </a:lnTo>
                  <a:lnTo>
                    <a:pt x="81" y="407"/>
                  </a:lnTo>
                  <a:lnTo>
                    <a:pt x="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67"/>
            <p:cNvSpPr/>
            <p:nvPr/>
          </p:nvSpPr>
          <p:spPr>
            <a:xfrm>
              <a:off x="4272750" y="3227500"/>
              <a:ext cx="6525" cy="10200"/>
            </a:xfrm>
            <a:custGeom>
              <a:avLst/>
              <a:gdLst/>
              <a:ahLst/>
              <a:cxnLst/>
              <a:rect l="l" t="t" r="r" b="b"/>
              <a:pathLst>
                <a:path w="261" h="408" extrusionOk="0">
                  <a:moveTo>
                    <a:pt x="1" y="1"/>
                  </a:moveTo>
                  <a:lnTo>
                    <a:pt x="1" y="408"/>
                  </a:lnTo>
                  <a:lnTo>
                    <a:pt x="261" y="408"/>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67"/>
            <p:cNvSpPr/>
            <p:nvPr/>
          </p:nvSpPr>
          <p:spPr>
            <a:xfrm>
              <a:off x="4279250" y="3227500"/>
              <a:ext cx="4250" cy="10200"/>
            </a:xfrm>
            <a:custGeom>
              <a:avLst/>
              <a:gdLst/>
              <a:ahLst/>
              <a:cxnLst/>
              <a:rect l="l" t="t" r="r" b="b"/>
              <a:pathLst>
                <a:path w="170" h="408" extrusionOk="0">
                  <a:moveTo>
                    <a:pt x="1" y="1"/>
                  </a:moveTo>
                  <a:lnTo>
                    <a:pt x="1" y="408"/>
                  </a:lnTo>
                  <a:lnTo>
                    <a:pt x="170" y="408"/>
                  </a:lnTo>
                  <a:lnTo>
                    <a:pt x="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67"/>
            <p:cNvSpPr/>
            <p:nvPr/>
          </p:nvSpPr>
          <p:spPr>
            <a:xfrm>
              <a:off x="4255550" y="3244725"/>
              <a:ext cx="3975" cy="10200"/>
            </a:xfrm>
            <a:custGeom>
              <a:avLst/>
              <a:gdLst/>
              <a:ahLst/>
              <a:cxnLst/>
              <a:rect l="l" t="t" r="r" b="b"/>
              <a:pathLst>
                <a:path w="159" h="408" extrusionOk="0">
                  <a:moveTo>
                    <a:pt x="0" y="1"/>
                  </a:moveTo>
                  <a:lnTo>
                    <a:pt x="0" y="407"/>
                  </a:lnTo>
                  <a:lnTo>
                    <a:pt x="158" y="407"/>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67"/>
            <p:cNvSpPr/>
            <p:nvPr/>
          </p:nvSpPr>
          <p:spPr>
            <a:xfrm>
              <a:off x="4259500" y="3244725"/>
              <a:ext cx="6800" cy="10200"/>
            </a:xfrm>
            <a:custGeom>
              <a:avLst/>
              <a:gdLst/>
              <a:ahLst/>
              <a:cxnLst/>
              <a:rect l="l" t="t" r="r" b="b"/>
              <a:pathLst>
                <a:path w="272" h="408" extrusionOk="0">
                  <a:moveTo>
                    <a:pt x="0" y="1"/>
                  </a:moveTo>
                  <a:lnTo>
                    <a:pt x="0" y="407"/>
                  </a:lnTo>
                  <a:lnTo>
                    <a:pt x="271" y="407"/>
                  </a:lnTo>
                  <a:lnTo>
                    <a:pt x="2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67"/>
            <p:cNvSpPr/>
            <p:nvPr/>
          </p:nvSpPr>
          <p:spPr>
            <a:xfrm>
              <a:off x="4238025" y="3261975"/>
              <a:ext cx="2000" cy="10450"/>
            </a:xfrm>
            <a:custGeom>
              <a:avLst/>
              <a:gdLst/>
              <a:ahLst/>
              <a:cxnLst/>
              <a:rect l="l" t="t" r="r" b="b"/>
              <a:pathLst>
                <a:path w="80" h="418" extrusionOk="0">
                  <a:moveTo>
                    <a:pt x="1" y="0"/>
                  </a:moveTo>
                  <a:lnTo>
                    <a:pt x="1" y="418"/>
                  </a:lnTo>
                  <a:lnTo>
                    <a:pt x="79" y="418"/>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67"/>
            <p:cNvSpPr/>
            <p:nvPr/>
          </p:nvSpPr>
          <p:spPr>
            <a:xfrm>
              <a:off x="4240000" y="3261975"/>
              <a:ext cx="9050" cy="10450"/>
            </a:xfrm>
            <a:custGeom>
              <a:avLst/>
              <a:gdLst/>
              <a:ahLst/>
              <a:cxnLst/>
              <a:rect l="l" t="t" r="r" b="b"/>
              <a:pathLst>
                <a:path w="362" h="418" extrusionOk="0">
                  <a:moveTo>
                    <a:pt x="0" y="0"/>
                  </a:moveTo>
                  <a:lnTo>
                    <a:pt x="0" y="418"/>
                  </a:lnTo>
                  <a:lnTo>
                    <a:pt x="362" y="418"/>
                  </a:lnTo>
                  <a:lnTo>
                    <a:pt x="3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67"/>
            <p:cNvSpPr/>
            <p:nvPr/>
          </p:nvSpPr>
          <p:spPr>
            <a:xfrm>
              <a:off x="4220800" y="3279475"/>
              <a:ext cx="9625" cy="10200"/>
            </a:xfrm>
            <a:custGeom>
              <a:avLst/>
              <a:gdLst/>
              <a:ahLst/>
              <a:cxnLst/>
              <a:rect l="l" t="t" r="r" b="b"/>
              <a:pathLst>
                <a:path w="385" h="408" extrusionOk="0">
                  <a:moveTo>
                    <a:pt x="0" y="1"/>
                  </a:moveTo>
                  <a:lnTo>
                    <a:pt x="0" y="407"/>
                  </a:lnTo>
                  <a:lnTo>
                    <a:pt x="384" y="407"/>
                  </a:ln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67"/>
            <p:cNvSpPr/>
            <p:nvPr/>
          </p:nvSpPr>
          <p:spPr>
            <a:xfrm>
              <a:off x="4230400" y="3279475"/>
              <a:ext cx="1150" cy="10200"/>
            </a:xfrm>
            <a:custGeom>
              <a:avLst/>
              <a:gdLst/>
              <a:ahLst/>
              <a:cxnLst/>
              <a:rect l="l" t="t" r="r" b="b"/>
              <a:pathLst>
                <a:path w="46" h="408" extrusionOk="0">
                  <a:moveTo>
                    <a:pt x="0" y="1"/>
                  </a:moveTo>
                  <a:lnTo>
                    <a:pt x="0" y="407"/>
                  </a:lnTo>
                  <a:lnTo>
                    <a:pt x="45" y="407"/>
                  </a:lnTo>
                  <a:lnTo>
                    <a:pt x="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67"/>
            <p:cNvSpPr/>
            <p:nvPr/>
          </p:nvSpPr>
          <p:spPr>
            <a:xfrm>
              <a:off x="4203575" y="3296700"/>
              <a:ext cx="7075" cy="10175"/>
            </a:xfrm>
            <a:custGeom>
              <a:avLst/>
              <a:gdLst/>
              <a:ahLst/>
              <a:cxnLst/>
              <a:rect l="l" t="t" r="r" b="b"/>
              <a:pathLst>
                <a:path w="283" h="407" extrusionOk="0">
                  <a:moveTo>
                    <a:pt x="0" y="0"/>
                  </a:moveTo>
                  <a:lnTo>
                    <a:pt x="0" y="407"/>
                  </a:lnTo>
                  <a:lnTo>
                    <a:pt x="282" y="407"/>
                  </a:lnTo>
                  <a:lnTo>
                    <a:pt x="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67"/>
            <p:cNvSpPr/>
            <p:nvPr/>
          </p:nvSpPr>
          <p:spPr>
            <a:xfrm>
              <a:off x="4210625" y="3296700"/>
              <a:ext cx="3700" cy="10175"/>
            </a:xfrm>
            <a:custGeom>
              <a:avLst/>
              <a:gdLst/>
              <a:ahLst/>
              <a:cxnLst/>
              <a:rect l="l" t="t" r="r" b="b"/>
              <a:pathLst>
                <a:path w="148" h="407" extrusionOk="0">
                  <a:moveTo>
                    <a:pt x="0" y="0"/>
                  </a:moveTo>
                  <a:lnTo>
                    <a:pt x="0" y="407"/>
                  </a:lnTo>
                  <a:lnTo>
                    <a:pt x="148" y="407"/>
                  </a:lnTo>
                  <a:lnTo>
                    <a:pt x="1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67"/>
            <p:cNvSpPr/>
            <p:nvPr/>
          </p:nvSpPr>
          <p:spPr>
            <a:xfrm>
              <a:off x="4186325" y="3313925"/>
              <a:ext cx="4850" cy="10200"/>
            </a:xfrm>
            <a:custGeom>
              <a:avLst/>
              <a:gdLst/>
              <a:ahLst/>
              <a:cxnLst/>
              <a:rect l="l" t="t" r="r" b="b"/>
              <a:pathLst>
                <a:path w="194" h="408" extrusionOk="0">
                  <a:moveTo>
                    <a:pt x="1" y="1"/>
                  </a:moveTo>
                  <a:lnTo>
                    <a:pt x="1"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67"/>
            <p:cNvSpPr/>
            <p:nvPr/>
          </p:nvSpPr>
          <p:spPr>
            <a:xfrm>
              <a:off x="4191150" y="3313925"/>
              <a:ext cx="5950" cy="10200"/>
            </a:xfrm>
            <a:custGeom>
              <a:avLst/>
              <a:gdLst/>
              <a:ahLst/>
              <a:cxnLst/>
              <a:rect l="l" t="t" r="r" b="b"/>
              <a:pathLst>
                <a:path w="238" h="408" extrusionOk="0">
                  <a:moveTo>
                    <a:pt x="0" y="1"/>
                  </a:moveTo>
                  <a:lnTo>
                    <a:pt x="0" y="407"/>
                  </a:lnTo>
                  <a:lnTo>
                    <a:pt x="237" y="407"/>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67"/>
            <p:cNvSpPr/>
            <p:nvPr/>
          </p:nvSpPr>
          <p:spPr>
            <a:xfrm>
              <a:off x="4169125" y="3331150"/>
              <a:ext cx="2550" cy="10200"/>
            </a:xfrm>
            <a:custGeom>
              <a:avLst/>
              <a:gdLst/>
              <a:ahLst/>
              <a:cxnLst/>
              <a:rect l="l" t="t" r="r" b="b"/>
              <a:pathLst>
                <a:path w="102" h="408" extrusionOk="0">
                  <a:moveTo>
                    <a:pt x="0" y="0"/>
                  </a:moveTo>
                  <a:lnTo>
                    <a:pt x="0" y="407"/>
                  </a:lnTo>
                  <a:lnTo>
                    <a:pt x="101" y="407"/>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67"/>
            <p:cNvSpPr/>
            <p:nvPr/>
          </p:nvSpPr>
          <p:spPr>
            <a:xfrm>
              <a:off x="4171650" y="3331150"/>
              <a:ext cx="8225" cy="10200"/>
            </a:xfrm>
            <a:custGeom>
              <a:avLst/>
              <a:gdLst/>
              <a:ahLst/>
              <a:cxnLst/>
              <a:rect l="l" t="t" r="r" b="b"/>
              <a:pathLst>
                <a:path w="329" h="408" extrusionOk="0">
                  <a:moveTo>
                    <a:pt x="0" y="0"/>
                  </a:moveTo>
                  <a:lnTo>
                    <a:pt x="0" y="407"/>
                  </a:lnTo>
                  <a:lnTo>
                    <a:pt x="329" y="407"/>
                  </a:lnTo>
                  <a:lnTo>
                    <a:pt x="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67"/>
            <p:cNvSpPr/>
            <p:nvPr/>
          </p:nvSpPr>
          <p:spPr>
            <a:xfrm>
              <a:off x="4151875" y="3348375"/>
              <a:ext cx="325" cy="10475"/>
            </a:xfrm>
            <a:custGeom>
              <a:avLst/>
              <a:gdLst/>
              <a:ahLst/>
              <a:cxnLst/>
              <a:rect l="l" t="t" r="r" b="b"/>
              <a:pathLst>
                <a:path w="13" h="419" extrusionOk="0">
                  <a:moveTo>
                    <a:pt x="1" y="1"/>
                  </a:moveTo>
                  <a:lnTo>
                    <a:pt x="1" y="418"/>
                  </a:lnTo>
                  <a:lnTo>
                    <a:pt x="12" y="418"/>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67"/>
            <p:cNvSpPr/>
            <p:nvPr/>
          </p:nvSpPr>
          <p:spPr>
            <a:xfrm>
              <a:off x="4152175" y="3348375"/>
              <a:ext cx="9625" cy="10475"/>
            </a:xfrm>
            <a:custGeom>
              <a:avLst/>
              <a:gdLst/>
              <a:ahLst/>
              <a:cxnLst/>
              <a:rect l="l" t="t" r="r" b="b"/>
              <a:pathLst>
                <a:path w="385" h="419" extrusionOk="0">
                  <a:moveTo>
                    <a:pt x="0" y="1"/>
                  </a:moveTo>
                  <a:lnTo>
                    <a:pt x="0" y="418"/>
                  </a:lnTo>
                  <a:lnTo>
                    <a:pt x="385" y="418"/>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67"/>
            <p:cNvSpPr/>
            <p:nvPr/>
          </p:nvSpPr>
          <p:spPr>
            <a:xfrm>
              <a:off x="4161775" y="3348375"/>
              <a:ext cx="850" cy="10475"/>
            </a:xfrm>
            <a:custGeom>
              <a:avLst/>
              <a:gdLst/>
              <a:ahLst/>
              <a:cxnLst/>
              <a:rect l="l" t="t" r="r" b="b"/>
              <a:pathLst>
                <a:path w="34" h="419" extrusionOk="0">
                  <a:moveTo>
                    <a:pt x="1" y="1"/>
                  </a:moveTo>
                  <a:lnTo>
                    <a:pt x="1" y="418"/>
                  </a:lnTo>
                  <a:lnTo>
                    <a:pt x="34" y="418"/>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67"/>
            <p:cNvSpPr/>
            <p:nvPr/>
          </p:nvSpPr>
          <p:spPr>
            <a:xfrm>
              <a:off x="4134675" y="3365600"/>
              <a:ext cx="7625" cy="10475"/>
            </a:xfrm>
            <a:custGeom>
              <a:avLst/>
              <a:gdLst/>
              <a:ahLst/>
              <a:cxnLst/>
              <a:rect l="l" t="t" r="r" b="b"/>
              <a:pathLst>
                <a:path w="305" h="419" extrusionOk="0">
                  <a:moveTo>
                    <a:pt x="0" y="1"/>
                  </a:moveTo>
                  <a:lnTo>
                    <a:pt x="0" y="419"/>
                  </a:lnTo>
                  <a:lnTo>
                    <a:pt x="305" y="419"/>
                  </a:lnTo>
                  <a:lnTo>
                    <a:pt x="3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67"/>
            <p:cNvSpPr/>
            <p:nvPr/>
          </p:nvSpPr>
          <p:spPr>
            <a:xfrm>
              <a:off x="4142275" y="3365600"/>
              <a:ext cx="3150" cy="10475"/>
            </a:xfrm>
            <a:custGeom>
              <a:avLst/>
              <a:gdLst/>
              <a:ahLst/>
              <a:cxnLst/>
              <a:rect l="l" t="t" r="r" b="b"/>
              <a:pathLst>
                <a:path w="126" h="419" extrusionOk="0">
                  <a:moveTo>
                    <a:pt x="1" y="1"/>
                  </a:moveTo>
                  <a:lnTo>
                    <a:pt x="1" y="419"/>
                  </a:lnTo>
                  <a:lnTo>
                    <a:pt x="125" y="419"/>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67"/>
            <p:cNvSpPr/>
            <p:nvPr/>
          </p:nvSpPr>
          <p:spPr>
            <a:xfrm>
              <a:off x="4117150" y="3382850"/>
              <a:ext cx="5675" cy="10450"/>
            </a:xfrm>
            <a:custGeom>
              <a:avLst/>
              <a:gdLst/>
              <a:ahLst/>
              <a:cxnLst/>
              <a:rect l="l" t="t" r="r" b="b"/>
              <a:pathLst>
                <a:path w="227" h="418" extrusionOk="0">
                  <a:moveTo>
                    <a:pt x="1" y="0"/>
                  </a:moveTo>
                  <a:lnTo>
                    <a:pt x="1" y="418"/>
                  </a:lnTo>
                  <a:lnTo>
                    <a:pt x="227" y="418"/>
                  </a:lnTo>
                  <a:lnTo>
                    <a:pt x="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67"/>
            <p:cNvSpPr/>
            <p:nvPr/>
          </p:nvSpPr>
          <p:spPr>
            <a:xfrm>
              <a:off x="4122800" y="3382850"/>
              <a:ext cx="5100" cy="10450"/>
            </a:xfrm>
            <a:custGeom>
              <a:avLst/>
              <a:gdLst/>
              <a:ahLst/>
              <a:cxnLst/>
              <a:rect l="l" t="t" r="r" b="b"/>
              <a:pathLst>
                <a:path w="204" h="418" extrusionOk="0">
                  <a:moveTo>
                    <a:pt x="1" y="0"/>
                  </a:moveTo>
                  <a:lnTo>
                    <a:pt x="1" y="418"/>
                  </a:lnTo>
                  <a:lnTo>
                    <a:pt x="204" y="418"/>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67"/>
            <p:cNvSpPr/>
            <p:nvPr/>
          </p:nvSpPr>
          <p:spPr>
            <a:xfrm>
              <a:off x="4099925" y="3400350"/>
              <a:ext cx="3400" cy="10200"/>
            </a:xfrm>
            <a:custGeom>
              <a:avLst/>
              <a:gdLst/>
              <a:ahLst/>
              <a:cxnLst/>
              <a:rect l="l" t="t" r="r" b="b"/>
              <a:pathLst>
                <a:path w="136" h="408" extrusionOk="0">
                  <a:moveTo>
                    <a:pt x="0" y="1"/>
                  </a:moveTo>
                  <a:lnTo>
                    <a:pt x="0"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67"/>
            <p:cNvSpPr/>
            <p:nvPr/>
          </p:nvSpPr>
          <p:spPr>
            <a:xfrm>
              <a:off x="4103300" y="3400350"/>
              <a:ext cx="7375" cy="10200"/>
            </a:xfrm>
            <a:custGeom>
              <a:avLst/>
              <a:gdLst/>
              <a:ahLst/>
              <a:cxnLst/>
              <a:rect l="l" t="t" r="r" b="b"/>
              <a:pathLst>
                <a:path w="295" h="408" extrusionOk="0">
                  <a:moveTo>
                    <a:pt x="1" y="1"/>
                  </a:moveTo>
                  <a:lnTo>
                    <a:pt x="1"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67"/>
            <p:cNvSpPr/>
            <p:nvPr/>
          </p:nvSpPr>
          <p:spPr>
            <a:xfrm>
              <a:off x="4454625" y="3123850"/>
              <a:ext cx="325" cy="10500"/>
            </a:xfrm>
            <a:custGeom>
              <a:avLst/>
              <a:gdLst/>
              <a:ahLst/>
              <a:cxnLst/>
              <a:rect l="l" t="t" r="r" b="b"/>
              <a:pathLst>
                <a:path w="13" h="420" extrusionOk="0">
                  <a:moveTo>
                    <a:pt x="1" y="1"/>
                  </a:moveTo>
                  <a:lnTo>
                    <a:pt x="1" y="419"/>
                  </a:lnTo>
                  <a:lnTo>
                    <a:pt x="12" y="419"/>
                  </a:lnTo>
                  <a:lnTo>
                    <a:pt x="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67"/>
            <p:cNvSpPr/>
            <p:nvPr/>
          </p:nvSpPr>
          <p:spPr>
            <a:xfrm>
              <a:off x="4454925" y="3123850"/>
              <a:ext cx="9900" cy="10500"/>
            </a:xfrm>
            <a:custGeom>
              <a:avLst/>
              <a:gdLst/>
              <a:ahLst/>
              <a:cxnLst/>
              <a:rect l="l" t="t" r="r" b="b"/>
              <a:pathLst>
                <a:path w="396" h="420" extrusionOk="0">
                  <a:moveTo>
                    <a:pt x="0" y="1"/>
                  </a:moveTo>
                  <a:lnTo>
                    <a:pt x="0" y="419"/>
                  </a:lnTo>
                  <a:lnTo>
                    <a:pt x="395" y="41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67"/>
            <p:cNvSpPr/>
            <p:nvPr/>
          </p:nvSpPr>
          <p:spPr>
            <a:xfrm>
              <a:off x="4464800" y="3123850"/>
              <a:ext cx="575" cy="10500"/>
            </a:xfrm>
            <a:custGeom>
              <a:avLst/>
              <a:gdLst/>
              <a:ahLst/>
              <a:cxnLst/>
              <a:rect l="l" t="t" r="r" b="b"/>
              <a:pathLst>
                <a:path w="23" h="420" extrusionOk="0">
                  <a:moveTo>
                    <a:pt x="0" y="1"/>
                  </a:moveTo>
                  <a:lnTo>
                    <a:pt x="0" y="419"/>
                  </a:lnTo>
                  <a:lnTo>
                    <a:pt x="23" y="419"/>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67"/>
            <p:cNvSpPr/>
            <p:nvPr/>
          </p:nvSpPr>
          <p:spPr>
            <a:xfrm>
              <a:off x="4437425" y="3141100"/>
              <a:ext cx="7925" cy="10450"/>
            </a:xfrm>
            <a:custGeom>
              <a:avLst/>
              <a:gdLst/>
              <a:ahLst/>
              <a:cxnLst/>
              <a:rect l="l" t="t" r="r" b="b"/>
              <a:pathLst>
                <a:path w="317" h="418" extrusionOk="0">
                  <a:moveTo>
                    <a:pt x="0" y="0"/>
                  </a:moveTo>
                  <a:lnTo>
                    <a:pt x="0" y="418"/>
                  </a:lnTo>
                  <a:lnTo>
                    <a:pt x="316" y="418"/>
                  </a:ln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67"/>
            <p:cNvSpPr/>
            <p:nvPr/>
          </p:nvSpPr>
          <p:spPr>
            <a:xfrm>
              <a:off x="4445325" y="3141100"/>
              <a:ext cx="2850" cy="10450"/>
            </a:xfrm>
            <a:custGeom>
              <a:avLst/>
              <a:gdLst/>
              <a:ahLst/>
              <a:cxnLst/>
              <a:rect l="l" t="t" r="r" b="b"/>
              <a:pathLst>
                <a:path w="114" h="418" extrusionOk="0">
                  <a:moveTo>
                    <a:pt x="0" y="0"/>
                  </a:moveTo>
                  <a:lnTo>
                    <a:pt x="0" y="418"/>
                  </a:lnTo>
                  <a:lnTo>
                    <a:pt x="113" y="418"/>
                  </a:lnTo>
                  <a:lnTo>
                    <a:pt x="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67"/>
            <p:cNvSpPr/>
            <p:nvPr/>
          </p:nvSpPr>
          <p:spPr>
            <a:xfrm>
              <a:off x="4419900" y="3158600"/>
              <a:ext cx="5950" cy="10200"/>
            </a:xfrm>
            <a:custGeom>
              <a:avLst/>
              <a:gdLst/>
              <a:ahLst/>
              <a:cxnLst/>
              <a:rect l="l" t="t" r="r" b="b"/>
              <a:pathLst>
                <a:path w="238" h="408" extrusionOk="0">
                  <a:moveTo>
                    <a:pt x="1" y="1"/>
                  </a:moveTo>
                  <a:lnTo>
                    <a:pt x="1" y="407"/>
                  </a:lnTo>
                  <a:lnTo>
                    <a:pt x="237" y="407"/>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67"/>
            <p:cNvSpPr/>
            <p:nvPr/>
          </p:nvSpPr>
          <p:spPr>
            <a:xfrm>
              <a:off x="4425825" y="3158600"/>
              <a:ext cx="4825" cy="10200"/>
            </a:xfrm>
            <a:custGeom>
              <a:avLst/>
              <a:gdLst/>
              <a:ahLst/>
              <a:cxnLst/>
              <a:rect l="l" t="t" r="r" b="b"/>
              <a:pathLst>
                <a:path w="193" h="408" extrusionOk="0">
                  <a:moveTo>
                    <a:pt x="0" y="1"/>
                  </a:moveTo>
                  <a:lnTo>
                    <a:pt x="0" y="407"/>
                  </a:lnTo>
                  <a:lnTo>
                    <a:pt x="193" y="407"/>
                  </a:lnTo>
                  <a:lnTo>
                    <a:pt x="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67"/>
            <p:cNvSpPr/>
            <p:nvPr/>
          </p:nvSpPr>
          <p:spPr>
            <a:xfrm>
              <a:off x="4402675" y="3175825"/>
              <a:ext cx="3700" cy="10175"/>
            </a:xfrm>
            <a:custGeom>
              <a:avLst/>
              <a:gdLst/>
              <a:ahLst/>
              <a:cxnLst/>
              <a:rect l="l" t="t" r="r" b="b"/>
              <a:pathLst>
                <a:path w="148" h="407" extrusionOk="0">
                  <a:moveTo>
                    <a:pt x="0" y="0"/>
                  </a:moveTo>
                  <a:lnTo>
                    <a:pt x="0" y="407"/>
                  </a:lnTo>
                  <a:lnTo>
                    <a:pt x="147" y="407"/>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67"/>
            <p:cNvSpPr/>
            <p:nvPr/>
          </p:nvSpPr>
          <p:spPr>
            <a:xfrm>
              <a:off x="4406350" y="3175825"/>
              <a:ext cx="7075" cy="10175"/>
            </a:xfrm>
            <a:custGeom>
              <a:avLst/>
              <a:gdLst/>
              <a:ahLst/>
              <a:cxnLst/>
              <a:rect l="l" t="t" r="r" b="b"/>
              <a:pathLst>
                <a:path w="283" h="407" extrusionOk="0">
                  <a:moveTo>
                    <a:pt x="0" y="0"/>
                  </a:moveTo>
                  <a:lnTo>
                    <a:pt x="0" y="407"/>
                  </a:lnTo>
                  <a:lnTo>
                    <a:pt x="282" y="407"/>
                  </a:lnTo>
                  <a:lnTo>
                    <a:pt x="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67"/>
            <p:cNvSpPr/>
            <p:nvPr/>
          </p:nvSpPr>
          <p:spPr>
            <a:xfrm>
              <a:off x="4385450" y="3193050"/>
              <a:ext cx="1150" cy="10200"/>
            </a:xfrm>
            <a:custGeom>
              <a:avLst/>
              <a:gdLst/>
              <a:ahLst/>
              <a:cxnLst/>
              <a:rect l="l" t="t" r="r" b="b"/>
              <a:pathLst>
                <a:path w="46"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67"/>
            <p:cNvSpPr/>
            <p:nvPr/>
          </p:nvSpPr>
          <p:spPr>
            <a:xfrm>
              <a:off x="4386575" y="3193050"/>
              <a:ext cx="9625" cy="10200"/>
            </a:xfrm>
            <a:custGeom>
              <a:avLst/>
              <a:gdLst/>
              <a:ahLst/>
              <a:cxnLst/>
              <a:rect l="l" t="t" r="r" b="b"/>
              <a:pathLst>
                <a:path w="385" h="408" extrusionOk="0">
                  <a:moveTo>
                    <a:pt x="1" y="1"/>
                  </a:moveTo>
                  <a:lnTo>
                    <a:pt x="1" y="407"/>
                  </a:lnTo>
                  <a:lnTo>
                    <a:pt x="385" y="407"/>
                  </a:lnTo>
                  <a:lnTo>
                    <a:pt x="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67"/>
            <p:cNvSpPr/>
            <p:nvPr/>
          </p:nvSpPr>
          <p:spPr>
            <a:xfrm>
              <a:off x="4368200" y="3210275"/>
              <a:ext cx="8800" cy="10200"/>
            </a:xfrm>
            <a:custGeom>
              <a:avLst/>
              <a:gdLst/>
              <a:ahLst/>
              <a:cxnLst/>
              <a:rect l="l" t="t" r="r" b="b"/>
              <a:pathLst>
                <a:path w="352" h="408" extrusionOk="0">
                  <a:moveTo>
                    <a:pt x="1" y="0"/>
                  </a:moveTo>
                  <a:lnTo>
                    <a:pt x="1" y="407"/>
                  </a:lnTo>
                  <a:lnTo>
                    <a:pt x="352" y="407"/>
                  </a:lnTo>
                  <a:lnTo>
                    <a:pt x="3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67"/>
            <p:cNvSpPr/>
            <p:nvPr/>
          </p:nvSpPr>
          <p:spPr>
            <a:xfrm>
              <a:off x="4376975" y="3210275"/>
              <a:ext cx="2000" cy="10200"/>
            </a:xfrm>
            <a:custGeom>
              <a:avLst/>
              <a:gdLst/>
              <a:ahLst/>
              <a:cxnLst/>
              <a:rect l="l" t="t" r="r" b="b"/>
              <a:pathLst>
                <a:path w="80" h="408" extrusionOk="0">
                  <a:moveTo>
                    <a:pt x="1" y="0"/>
                  </a:moveTo>
                  <a:lnTo>
                    <a:pt x="1" y="407"/>
                  </a:lnTo>
                  <a:lnTo>
                    <a:pt x="79" y="407"/>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67"/>
            <p:cNvSpPr/>
            <p:nvPr/>
          </p:nvSpPr>
          <p:spPr>
            <a:xfrm>
              <a:off x="4351000" y="3227500"/>
              <a:ext cx="6500" cy="10200"/>
            </a:xfrm>
            <a:custGeom>
              <a:avLst/>
              <a:gdLst/>
              <a:ahLst/>
              <a:cxnLst/>
              <a:rect l="l" t="t" r="r" b="b"/>
              <a:pathLst>
                <a:path w="260" h="408" extrusionOk="0">
                  <a:moveTo>
                    <a:pt x="0" y="1"/>
                  </a:moveTo>
                  <a:lnTo>
                    <a:pt x="0" y="408"/>
                  </a:lnTo>
                  <a:lnTo>
                    <a:pt x="260" y="408"/>
                  </a:lnTo>
                  <a:lnTo>
                    <a:pt x="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67"/>
            <p:cNvSpPr/>
            <p:nvPr/>
          </p:nvSpPr>
          <p:spPr>
            <a:xfrm>
              <a:off x="4357475" y="3227500"/>
              <a:ext cx="4275" cy="10200"/>
            </a:xfrm>
            <a:custGeom>
              <a:avLst/>
              <a:gdLst/>
              <a:ahLst/>
              <a:cxnLst/>
              <a:rect l="l" t="t" r="r" b="b"/>
              <a:pathLst>
                <a:path w="171" h="408" extrusionOk="0">
                  <a:moveTo>
                    <a:pt x="1" y="1"/>
                  </a:moveTo>
                  <a:lnTo>
                    <a:pt x="1" y="408"/>
                  </a:lnTo>
                  <a:lnTo>
                    <a:pt x="171" y="408"/>
                  </a:lnTo>
                  <a:lnTo>
                    <a:pt x="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67"/>
            <p:cNvSpPr/>
            <p:nvPr/>
          </p:nvSpPr>
          <p:spPr>
            <a:xfrm>
              <a:off x="4333750" y="3244725"/>
              <a:ext cx="3975" cy="10200"/>
            </a:xfrm>
            <a:custGeom>
              <a:avLst/>
              <a:gdLst/>
              <a:ahLst/>
              <a:cxnLst/>
              <a:rect l="l" t="t" r="r" b="b"/>
              <a:pathLst>
                <a:path w="159" h="408" extrusionOk="0">
                  <a:moveTo>
                    <a:pt x="1" y="1"/>
                  </a:moveTo>
                  <a:lnTo>
                    <a:pt x="1" y="407"/>
                  </a:lnTo>
                  <a:lnTo>
                    <a:pt x="159" y="407"/>
                  </a:lnTo>
                  <a:lnTo>
                    <a:pt x="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67"/>
            <p:cNvSpPr/>
            <p:nvPr/>
          </p:nvSpPr>
          <p:spPr>
            <a:xfrm>
              <a:off x="4337700" y="3244725"/>
              <a:ext cx="6825" cy="10200"/>
            </a:xfrm>
            <a:custGeom>
              <a:avLst/>
              <a:gdLst/>
              <a:ahLst/>
              <a:cxnLst/>
              <a:rect l="l" t="t" r="r" b="b"/>
              <a:pathLst>
                <a:path w="273" h="408" extrusionOk="0">
                  <a:moveTo>
                    <a:pt x="1" y="1"/>
                  </a:moveTo>
                  <a:lnTo>
                    <a:pt x="1" y="407"/>
                  </a:lnTo>
                  <a:lnTo>
                    <a:pt x="272" y="407"/>
                  </a:lnTo>
                  <a:lnTo>
                    <a:pt x="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67"/>
            <p:cNvSpPr/>
            <p:nvPr/>
          </p:nvSpPr>
          <p:spPr>
            <a:xfrm>
              <a:off x="4316550" y="3261975"/>
              <a:ext cx="1700" cy="10450"/>
            </a:xfrm>
            <a:custGeom>
              <a:avLst/>
              <a:gdLst/>
              <a:ahLst/>
              <a:cxnLst/>
              <a:rect l="l" t="t" r="r" b="b"/>
              <a:pathLst>
                <a:path w="68" h="418" extrusionOk="0">
                  <a:moveTo>
                    <a:pt x="0" y="0"/>
                  </a:moveTo>
                  <a:lnTo>
                    <a:pt x="0" y="418"/>
                  </a:lnTo>
                  <a:lnTo>
                    <a:pt x="68" y="418"/>
                  </a:lnTo>
                  <a:lnTo>
                    <a:pt x="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67"/>
            <p:cNvSpPr/>
            <p:nvPr/>
          </p:nvSpPr>
          <p:spPr>
            <a:xfrm>
              <a:off x="4318225" y="3261975"/>
              <a:ext cx="8775" cy="10450"/>
            </a:xfrm>
            <a:custGeom>
              <a:avLst/>
              <a:gdLst/>
              <a:ahLst/>
              <a:cxnLst/>
              <a:rect l="l" t="t" r="r" b="b"/>
              <a:pathLst>
                <a:path w="351" h="418" extrusionOk="0">
                  <a:moveTo>
                    <a:pt x="1" y="0"/>
                  </a:moveTo>
                  <a:lnTo>
                    <a:pt x="1" y="418"/>
                  </a:lnTo>
                  <a:lnTo>
                    <a:pt x="351" y="418"/>
                  </a:ln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67"/>
            <p:cNvSpPr/>
            <p:nvPr/>
          </p:nvSpPr>
          <p:spPr>
            <a:xfrm>
              <a:off x="4299300" y="3279475"/>
              <a:ext cx="9350" cy="10200"/>
            </a:xfrm>
            <a:custGeom>
              <a:avLst/>
              <a:gdLst/>
              <a:ahLst/>
              <a:cxnLst/>
              <a:rect l="l" t="t" r="r" b="b"/>
              <a:pathLst>
                <a:path w="374" h="408" extrusionOk="0">
                  <a:moveTo>
                    <a:pt x="1" y="1"/>
                  </a:moveTo>
                  <a:lnTo>
                    <a:pt x="1" y="407"/>
                  </a:lnTo>
                  <a:lnTo>
                    <a:pt x="374" y="407"/>
                  </a:lnTo>
                  <a:lnTo>
                    <a:pt x="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67"/>
            <p:cNvSpPr/>
            <p:nvPr/>
          </p:nvSpPr>
          <p:spPr>
            <a:xfrm>
              <a:off x="4308625" y="3279475"/>
              <a:ext cx="1150" cy="10200"/>
            </a:xfrm>
            <a:custGeom>
              <a:avLst/>
              <a:gdLst/>
              <a:ahLst/>
              <a:cxnLst/>
              <a:rect l="l" t="t" r="r" b="b"/>
              <a:pathLst>
                <a:path w="46" h="408" extrusionOk="0">
                  <a:moveTo>
                    <a:pt x="1" y="1"/>
                  </a:moveTo>
                  <a:lnTo>
                    <a:pt x="1" y="407"/>
                  </a:lnTo>
                  <a:lnTo>
                    <a:pt x="46" y="407"/>
                  </a:lnTo>
                  <a:lnTo>
                    <a:pt x="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67"/>
            <p:cNvSpPr/>
            <p:nvPr/>
          </p:nvSpPr>
          <p:spPr>
            <a:xfrm>
              <a:off x="4281800" y="3296700"/>
              <a:ext cx="7100" cy="10175"/>
            </a:xfrm>
            <a:custGeom>
              <a:avLst/>
              <a:gdLst/>
              <a:ahLst/>
              <a:cxnLst/>
              <a:rect l="l" t="t" r="r" b="b"/>
              <a:pathLst>
                <a:path w="284" h="407" extrusionOk="0">
                  <a:moveTo>
                    <a:pt x="0" y="0"/>
                  </a:moveTo>
                  <a:lnTo>
                    <a:pt x="0" y="407"/>
                  </a:lnTo>
                  <a:lnTo>
                    <a:pt x="283" y="407"/>
                  </a:lnTo>
                  <a:lnTo>
                    <a:pt x="2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67"/>
            <p:cNvSpPr/>
            <p:nvPr/>
          </p:nvSpPr>
          <p:spPr>
            <a:xfrm>
              <a:off x="4288875" y="3296700"/>
              <a:ext cx="3675" cy="10175"/>
            </a:xfrm>
            <a:custGeom>
              <a:avLst/>
              <a:gdLst/>
              <a:ahLst/>
              <a:cxnLst/>
              <a:rect l="l" t="t" r="r" b="b"/>
              <a:pathLst>
                <a:path w="147" h="407" extrusionOk="0">
                  <a:moveTo>
                    <a:pt x="0" y="0"/>
                  </a:moveTo>
                  <a:lnTo>
                    <a:pt x="0" y="407"/>
                  </a:lnTo>
                  <a:lnTo>
                    <a:pt x="146" y="407"/>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67"/>
            <p:cNvSpPr/>
            <p:nvPr/>
          </p:nvSpPr>
          <p:spPr>
            <a:xfrm>
              <a:off x="4264575" y="3313925"/>
              <a:ext cx="4825" cy="10200"/>
            </a:xfrm>
            <a:custGeom>
              <a:avLst/>
              <a:gdLst/>
              <a:ahLst/>
              <a:cxnLst/>
              <a:rect l="l" t="t" r="r" b="b"/>
              <a:pathLst>
                <a:path w="193" h="408" extrusionOk="0">
                  <a:moveTo>
                    <a:pt x="1" y="1"/>
                  </a:moveTo>
                  <a:lnTo>
                    <a:pt x="1" y="407"/>
                  </a:lnTo>
                  <a:lnTo>
                    <a:pt x="192" y="407"/>
                  </a:lnTo>
                  <a:lnTo>
                    <a:pt x="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67"/>
            <p:cNvSpPr/>
            <p:nvPr/>
          </p:nvSpPr>
          <p:spPr>
            <a:xfrm>
              <a:off x="4269375" y="3313925"/>
              <a:ext cx="5950" cy="10200"/>
            </a:xfrm>
            <a:custGeom>
              <a:avLst/>
              <a:gdLst/>
              <a:ahLst/>
              <a:cxnLst/>
              <a:rect l="l" t="t" r="r" b="b"/>
              <a:pathLst>
                <a:path w="238" h="408" extrusionOk="0">
                  <a:moveTo>
                    <a:pt x="0" y="1"/>
                  </a:moveTo>
                  <a:lnTo>
                    <a:pt x="0" y="407"/>
                  </a:lnTo>
                  <a:lnTo>
                    <a:pt x="238" y="407"/>
                  </a:lnTo>
                  <a:lnTo>
                    <a:pt x="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67"/>
            <p:cNvSpPr/>
            <p:nvPr/>
          </p:nvSpPr>
          <p:spPr>
            <a:xfrm>
              <a:off x="4247325" y="3331150"/>
              <a:ext cx="2600" cy="10200"/>
            </a:xfrm>
            <a:custGeom>
              <a:avLst/>
              <a:gdLst/>
              <a:ahLst/>
              <a:cxnLst/>
              <a:rect l="l" t="t" r="r" b="b"/>
              <a:pathLst>
                <a:path w="104" h="408" extrusionOk="0">
                  <a:moveTo>
                    <a:pt x="1" y="0"/>
                  </a:moveTo>
                  <a:lnTo>
                    <a:pt x="1" y="407"/>
                  </a:lnTo>
                  <a:lnTo>
                    <a:pt x="103" y="407"/>
                  </a:lnTo>
                  <a:lnTo>
                    <a:pt x="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67"/>
            <p:cNvSpPr/>
            <p:nvPr/>
          </p:nvSpPr>
          <p:spPr>
            <a:xfrm>
              <a:off x="4249900" y="3331150"/>
              <a:ext cx="8200" cy="10200"/>
            </a:xfrm>
            <a:custGeom>
              <a:avLst/>
              <a:gdLst/>
              <a:ahLst/>
              <a:cxnLst/>
              <a:rect l="l" t="t" r="r" b="b"/>
              <a:pathLst>
                <a:path w="328" h="408" extrusionOk="0">
                  <a:moveTo>
                    <a:pt x="0" y="0"/>
                  </a:moveTo>
                  <a:lnTo>
                    <a:pt x="0" y="407"/>
                  </a:lnTo>
                  <a:lnTo>
                    <a:pt x="327" y="407"/>
                  </a:lnTo>
                  <a:lnTo>
                    <a:pt x="3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67"/>
            <p:cNvSpPr/>
            <p:nvPr/>
          </p:nvSpPr>
          <p:spPr>
            <a:xfrm>
              <a:off x="4230125" y="3348375"/>
              <a:ext cx="300" cy="10475"/>
            </a:xfrm>
            <a:custGeom>
              <a:avLst/>
              <a:gdLst/>
              <a:ahLst/>
              <a:cxnLst/>
              <a:rect l="l" t="t" r="r" b="b"/>
              <a:pathLst>
                <a:path w="12" h="419" extrusionOk="0">
                  <a:moveTo>
                    <a:pt x="0" y="1"/>
                  </a:moveTo>
                  <a:lnTo>
                    <a:pt x="0" y="418"/>
                  </a:lnTo>
                  <a:lnTo>
                    <a:pt x="11" y="418"/>
                  </a:lnTo>
                  <a:lnTo>
                    <a:pt x="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67"/>
            <p:cNvSpPr/>
            <p:nvPr/>
          </p:nvSpPr>
          <p:spPr>
            <a:xfrm>
              <a:off x="4230400" y="3348375"/>
              <a:ext cx="9925" cy="10475"/>
            </a:xfrm>
            <a:custGeom>
              <a:avLst/>
              <a:gdLst/>
              <a:ahLst/>
              <a:cxnLst/>
              <a:rect l="l" t="t" r="r" b="b"/>
              <a:pathLst>
                <a:path w="397" h="419" extrusionOk="0">
                  <a:moveTo>
                    <a:pt x="0" y="1"/>
                  </a:moveTo>
                  <a:lnTo>
                    <a:pt x="0" y="418"/>
                  </a:lnTo>
                  <a:lnTo>
                    <a:pt x="396" y="418"/>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67"/>
            <p:cNvSpPr/>
            <p:nvPr/>
          </p:nvSpPr>
          <p:spPr>
            <a:xfrm>
              <a:off x="4240300" y="3348375"/>
              <a:ext cx="575" cy="10475"/>
            </a:xfrm>
            <a:custGeom>
              <a:avLst/>
              <a:gdLst/>
              <a:ahLst/>
              <a:cxnLst/>
              <a:rect l="l" t="t" r="r" b="b"/>
              <a:pathLst>
                <a:path w="23" h="419" extrusionOk="0">
                  <a:moveTo>
                    <a:pt x="0" y="1"/>
                  </a:moveTo>
                  <a:lnTo>
                    <a:pt x="0" y="418"/>
                  </a:lnTo>
                  <a:lnTo>
                    <a:pt x="23" y="418"/>
                  </a:lnTo>
                  <a:lnTo>
                    <a:pt x="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67"/>
            <p:cNvSpPr/>
            <p:nvPr/>
          </p:nvSpPr>
          <p:spPr>
            <a:xfrm>
              <a:off x="4212875" y="3365600"/>
              <a:ext cx="7675" cy="10475"/>
            </a:xfrm>
            <a:custGeom>
              <a:avLst/>
              <a:gdLst/>
              <a:ahLst/>
              <a:cxnLst/>
              <a:rect l="l" t="t" r="r" b="b"/>
              <a:pathLst>
                <a:path w="307" h="419" extrusionOk="0">
                  <a:moveTo>
                    <a:pt x="1" y="1"/>
                  </a:moveTo>
                  <a:lnTo>
                    <a:pt x="1" y="419"/>
                  </a:lnTo>
                  <a:lnTo>
                    <a:pt x="306" y="419"/>
                  </a:lnTo>
                  <a:lnTo>
                    <a:pt x="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67"/>
            <p:cNvSpPr/>
            <p:nvPr/>
          </p:nvSpPr>
          <p:spPr>
            <a:xfrm>
              <a:off x="4220525" y="3365600"/>
              <a:ext cx="3125" cy="10475"/>
            </a:xfrm>
            <a:custGeom>
              <a:avLst/>
              <a:gdLst/>
              <a:ahLst/>
              <a:cxnLst/>
              <a:rect l="l" t="t" r="r" b="b"/>
              <a:pathLst>
                <a:path w="125" h="419" extrusionOk="0">
                  <a:moveTo>
                    <a:pt x="0" y="1"/>
                  </a:moveTo>
                  <a:lnTo>
                    <a:pt x="0" y="419"/>
                  </a:lnTo>
                  <a:lnTo>
                    <a:pt x="124" y="419"/>
                  </a:lnTo>
                  <a:lnTo>
                    <a:pt x="1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67"/>
            <p:cNvSpPr/>
            <p:nvPr/>
          </p:nvSpPr>
          <p:spPr>
            <a:xfrm>
              <a:off x="4195375" y="3382850"/>
              <a:ext cx="5675" cy="10450"/>
            </a:xfrm>
            <a:custGeom>
              <a:avLst/>
              <a:gdLst/>
              <a:ahLst/>
              <a:cxnLst/>
              <a:rect l="l" t="t" r="r" b="b"/>
              <a:pathLst>
                <a:path w="227" h="418" extrusionOk="0">
                  <a:moveTo>
                    <a:pt x="0" y="0"/>
                  </a:moveTo>
                  <a:lnTo>
                    <a:pt x="0" y="418"/>
                  </a:lnTo>
                  <a:lnTo>
                    <a:pt x="226" y="418"/>
                  </a:lnTo>
                  <a:lnTo>
                    <a:pt x="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67"/>
            <p:cNvSpPr/>
            <p:nvPr/>
          </p:nvSpPr>
          <p:spPr>
            <a:xfrm>
              <a:off x="4201025" y="3382850"/>
              <a:ext cx="5400" cy="10450"/>
            </a:xfrm>
            <a:custGeom>
              <a:avLst/>
              <a:gdLst/>
              <a:ahLst/>
              <a:cxnLst/>
              <a:rect l="l" t="t" r="r" b="b"/>
              <a:pathLst>
                <a:path w="216" h="418" extrusionOk="0">
                  <a:moveTo>
                    <a:pt x="0" y="0"/>
                  </a:moveTo>
                  <a:lnTo>
                    <a:pt x="0" y="418"/>
                  </a:lnTo>
                  <a:lnTo>
                    <a:pt x="215" y="418"/>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67"/>
            <p:cNvSpPr/>
            <p:nvPr/>
          </p:nvSpPr>
          <p:spPr>
            <a:xfrm>
              <a:off x="4178150" y="3400350"/>
              <a:ext cx="3425" cy="10200"/>
            </a:xfrm>
            <a:custGeom>
              <a:avLst/>
              <a:gdLst/>
              <a:ahLst/>
              <a:cxnLst/>
              <a:rect l="l" t="t" r="r" b="b"/>
              <a:pathLst>
                <a:path w="137" h="408" extrusionOk="0">
                  <a:moveTo>
                    <a:pt x="1" y="1"/>
                  </a:moveTo>
                  <a:lnTo>
                    <a:pt x="1" y="407"/>
                  </a:lnTo>
                  <a:lnTo>
                    <a:pt x="136" y="407"/>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67"/>
            <p:cNvSpPr/>
            <p:nvPr/>
          </p:nvSpPr>
          <p:spPr>
            <a:xfrm>
              <a:off x="4181550" y="3400350"/>
              <a:ext cx="7375" cy="10200"/>
            </a:xfrm>
            <a:custGeom>
              <a:avLst/>
              <a:gdLst/>
              <a:ahLst/>
              <a:cxnLst/>
              <a:rect l="l" t="t" r="r" b="b"/>
              <a:pathLst>
                <a:path w="295" h="408" extrusionOk="0">
                  <a:moveTo>
                    <a:pt x="0" y="1"/>
                  </a:moveTo>
                  <a:lnTo>
                    <a:pt x="0" y="407"/>
                  </a:lnTo>
                  <a:lnTo>
                    <a:pt x="294" y="407"/>
                  </a:lnTo>
                  <a:lnTo>
                    <a:pt x="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09"/>
        <p:cNvGrpSpPr/>
        <p:nvPr/>
      </p:nvGrpSpPr>
      <p:grpSpPr>
        <a:xfrm>
          <a:off x="0" y="0"/>
          <a:ext cx="0" cy="0"/>
          <a:chOff x="0" y="0"/>
          <a:chExt cx="0" cy="0"/>
        </a:xfrm>
      </p:grpSpPr>
      <p:sp>
        <p:nvSpPr>
          <p:cNvPr id="8310" name="Google Shape;8310;p72"/>
          <p:cNvSpPr txBox="1"/>
          <p:nvPr/>
        </p:nvSpPr>
        <p:spPr>
          <a:xfrm>
            <a:off x="1118875" y="1292075"/>
            <a:ext cx="3217800" cy="146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sp>
        <p:nvSpPr>
          <p:cNvPr id="8311" name="Google Shape;8311;p72"/>
          <p:cNvSpPr txBox="1"/>
          <p:nvPr/>
        </p:nvSpPr>
        <p:spPr>
          <a:xfrm>
            <a:off x="4807325" y="1292075"/>
            <a:ext cx="3217800" cy="146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sp>
        <p:nvSpPr>
          <p:cNvPr id="8312" name="Google Shape;8312;p72"/>
          <p:cNvSpPr txBox="1"/>
          <p:nvPr/>
        </p:nvSpPr>
        <p:spPr>
          <a:xfrm>
            <a:off x="1118875" y="3054425"/>
            <a:ext cx="3217800" cy="146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sp>
        <p:nvSpPr>
          <p:cNvPr id="8313" name="Google Shape;8313;p72"/>
          <p:cNvSpPr txBox="1"/>
          <p:nvPr/>
        </p:nvSpPr>
        <p:spPr>
          <a:xfrm>
            <a:off x="4807325" y="3054425"/>
            <a:ext cx="3217800" cy="146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sp>
        <p:nvSpPr>
          <p:cNvPr id="8314" name="Google Shape;8314;p72"/>
          <p:cNvSpPr txBox="1">
            <a:spLocks noGrp="1"/>
          </p:cNvSpPr>
          <p:nvPr>
            <p:ph type="title" idx="8"/>
          </p:nvPr>
        </p:nvSpPr>
        <p:spPr>
          <a:xfrm>
            <a:off x="713225" y="5212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TESTIMONIALS</a:t>
            </a:r>
            <a:endParaRPr/>
          </a:p>
        </p:txBody>
      </p:sp>
      <p:sp>
        <p:nvSpPr>
          <p:cNvPr id="8315" name="Google Shape;8315;p72"/>
          <p:cNvSpPr txBox="1">
            <a:spLocks noGrp="1"/>
          </p:cNvSpPr>
          <p:nvPr>
            <p:ph type="title"/>
          </p:nvPr>
        </p:nvSpPr>
        <p:spPr>
          <a:xfrm>
            <a:off x="1391125" y="2231876"/>
            <a:ext cx="26733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—SOPHIA MCKANE</a:t>
            </a:r>
            <a:endParaRPr/>
          </a:p>
        </p:txBody>
      </p:sp>
      <p:sp>
        <p:nvSpPr>
          <p:cNvPr id="8316" name="Google Shape;8316;p72"/>
          <p:cNvSpPr txBox="1">
            <a:spLocks noGrp="1"/>
          </p:cNvSpPr>
          <p:nvPr>
            <p:ph type="subTitle" idx="1"/>
          </p:nvPr>
        </p:nvSpPr>
        <p:spPr>
          <a:xfrm>
            <a:off x="1391125" y="1440550"/>
            <a:ext cx="2673300" cy="7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a:t>
            </a:r>
            <a:endParaRPr/>
          </a:p>
        </p:txBody>
      </p:sp>
      <p:sp>
        <p:nvSpPr>
          <p:cNvPr id="8317" name="Google Shape;8317;p72"/>
          <p:cNvSpPr txBox="1">
            <a:spLocks noGrp="1"/>
          </p:cNvSpPr>
          <p:nvPr>
            <p:ph type="title" idx="2"/>
          </p:nvPr>
        </p:nvSpPr>
        <p:spPr>
          <a:xfrm>
            <a:off x="5079575" y="2231876"/>
            <a:ext cx="26733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—RICHARD ROE</a:t>
            </a:r>
            <a:endParaRPr/>
          </a:p>
        </p:txBody>
      </p:sp>
      <p:sp>
        <p:nvSpPr>
          <p:cNvPr id="8318" name="Google Shape;8318;p72"/>
          <p:cNvSpPr txBox="1">
            <a:spLocks noGrp="1"/>
          </p:cNvSpPr>
          <p:nvPr>
            <p:ph type="subTitle" idx="3"/>
          </p:nvPr>
        </p:nvSpPr>
        <p:spPr>
          <a:xfrm>
            <a:off x="5079575" y="1440550"/>
            <a:ext cx="2673300" cy="7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terribly hot”</a:t>
            </a:r>
            <a:endParaRPr/>
          </a:p>
        </p:txBody>
      </p:sp>
      <p:sp>
        <p:nvSpPr>
          <p:cNvPr id="8319" name="Google Shape;8319;p72"/>
          <p:cNvSpPr txBox="1">
            <a:spLocks noGrp="1"/>
          </p:cNvSpPr>
          <p:nvPr>
            <p:ph type="title" idx="4"/>
          </p:nvPr>
        </p:nvSpPr>
        <p:spPr>
          <a:xfrm>
            <a:off x="1391125" y="4021176"/>
            <a:ext cx="26733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—DONALD DOE</a:t>
            </a:r>
            <a:endParaRPr/>
          </a:p>
        </p:txBody>
      </p:sp>
      <p:sp>
        <p:nvSpPr>
          <p:cNvPr id="8320" name="Google Shape;8320;p72"/>
          <p:cNvSpPr txBox="1">
            <a:spLocks noGrp="1"/>
          </p:cNvSpPr>
          <p:nvPr>
            <p:ph type="subTitle" idx="5"/>
          </p:nvPr>
        </p:nvSpPr>
        <p:spPr>
          <a:xfrm>
            <a:off x="1391125" y="3229925"/>
            <a:ext cx="2673300" cy="7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8321" name="Google Shape;8321;p72"/>
          <p:cNvSpPr txBox="1">
            <a:spLocks noGrp="1"/>
          </p:cNvSpPr>
          <p:nvPr>
            <p:ph type="title" idx="6"/>
          </p:nvPr>
        </p:nvSpPr>
        <p:spPr>
          <a:xfrm>
            <a:off x="5079575" y="4021176"/>
            <a:ext cx="26733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—JENNA MCANN</a:t>
            </a:r>
            <a:endParaRPr/>
          </a:p>
        </p:txBody>
      </p:sp>
      <p:sp>
        <p:nvSpPr>
          <p:cNvPr id="8322" name="Google Shape;8322;p72"/>
          <p:cNvSpPr txBox="1">
            <a:spLocks noGrp="1"/>
          </p:cNvSpPr>
          <p:nvPr>
            <p:ph type="subTitle" idx="7"/>
          </p:nvPr>
        </p:nvSpPr>
        <p:spPr>
          <a:xfrm>
            <a:off x="5079575" y="3229925"/>
            <a:ext cx="2673300" cy="7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in the Solar System. It's the fourth-brightest object” </a:t>
            </a:r>
            <a:endParaRPr/>
          </a:p>
        </p:txBody>
      </p:sp>
      <p:grpSp>
        <p:nvGrpSpPr>
          <p:cNvPr id="8323" name="Google Shape;8323;p72"/>
          <p:cNvGrpSpPr/>
          <p:nvPr/>
        </p:nvGrpSpPr>
        <p:grpSpPr>
          <a:xfrm rot="-5400000">
            <a:off x="7740150" y="460463"/>
            <a:ext cx="311525" cy="694225"/>
            <a:chOff x="1530500" y="436925"/>
            <a:chExt cx="311525" cy="694225"/>
          </a:xfrm>
        </p:grpSpPr>
        <p:sp>
          <p:nvSpPr>
            <p:cNvPr id="8324" name="Google Shape;8324;p72"/>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72"/>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72"/>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72"/>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ducation Major for College: Educational Administration by Slidesgo">
  <a:themeElements>
    <a:clrScheme name="Simple Light">
      <a:dk1>
        <a:srgbClr val="FFFFFF"/>
      </a:dk1>
      <a:lt1>
        <a:srgbClr val="000000"/>
      </a:lt1>
      <a:dk2>
        <a:srgbClr val="C40722"/>
      </a:dk2>
      <a:lt2>
        <a:srgbClr val="FF00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Words>
  <Application>Microsoft Office PowerPoint</Application>
  <PresentationFormat>Diavetítés a képernyőre (16:9 oldalarány)</PresentationFormat>
  <Paragraphs>37</Paragraphs>
  <Slides>5</Slides>
  <Notes>5</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5</vt:i4>
      </vt:variant>
    </vt:vector>
  </HeadingPairs>
  <TitlesOfParts>
    <vt:vector size="10" baseType="lpstr">
      <vt:lpstr>Orbitron</vt:lpstr>
      <vt:lpstr>Bebas Neue</vt:lpstr>
      <vt:lpstr>Arial</vt:lpstr>
      <vt:lpstr>Open Sans</vt:lpstr>
      <vt:lpstr>Education Major for College: Educational Administration by Slidesgo</vt:lpstr>
      <vt:lpstr>VALORANT</vt:lpstr>
      <vt:lpstr>Introduction</vt:lpstr>
      <vt:lpstr>ADMINISTRATION TRENDS</vt:lpstr>
      <vt:lpstr>ANOTHER INFOGRAPHIC</vt:lpstr>
      <vt:lpstr>TESTIMONIALS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ADMINISTRATION</dc:title>
  <dc:creator>Konkolyi Ármin</dc:creator>
  <cp:lastModifiedBy>Konkolyi Ármin</cp:lastModifiedBy>
  <cp:revision>6</cp:revision>
  <dcterms:modified xsi:type="dcterms:W3CDTF">2023-03-13T12:18:57Z</dcterms:modified>
</cp:coreProperties>
</file>