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62" r:id="rId2"/>
    <p:sldId id="291" r:id="rId3"/>
    <p:sldId id="285" r:id="rId4"/>
    <p:sldId id="292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Orbitron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31C58E-36A4-48BE-B06B-1DCBE3AC0669}">
  <a:tblStyle styleId="{BD31C58E-36A4-48BE-B06B-1DCBE3AC0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g113ae00dae4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4" name="Google Shape;6654;g113ae00dae4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g113ae00dae4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4" name="Google Shape;6654;g113ae00dae4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16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2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8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05" name="Google Shape;205;p28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713213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71321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2"/>
          </p:nvPr>
        </p:nvSpPr>
        <p:spPr>
          <a:xfrm>
            <a:off x="6275600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3"/>
          </p:nvPr>
        </p:nvSpPr>
        <p:spPr>
          <a:xfrm>
            <a:off x="627559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4"/>
          </p:nvPr>
        </p:nvSpPr>
        <p:spPr>
          <a:xfrm>
            <a:off x="713213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5"/>
          </p:nvPr>
        </p:nvSpPr>
        <p:spPr>
          <a:xfrm>
            <a:off x="71321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6"/>
          </p:nvPr>
        </p:nvSpPr>
        <p:spPr>
          <a:xfrm>
            <a:off x="6275600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7"/>
          </p:nvPr>
        </p:nvSpPr>
        <p:spPr>
          <a:xfrm>
            <a:off x="627559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8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74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A0EB280-F914-4A87-984C-4681F14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9538" y="958174"/>
            <a:ext cx="8804673" cy="600185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4905374" y="1148725"/>
            <a:ext cx="320994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/>
          </a:p>
        </p:txBody>
      </p:sp>
      <p:sp>
        <p:nvSpPr>
          <p:cNvPr id="1181" name="Google Shape;1181;p44"/>
          <p:cNvSpPr txBox="1">
            <a:spLocks noGrp="1"/>
          </p:cNvSpPr>
          <p:nvPr>
            <p:ph type="subTitle" idx="1"/>
          </p:nvPr>
        </p:nvSpPr>
        <p:spPr>
          <a:xfrm>
            <a:off x="4905374" y="2083684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5v5 lövöldözős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Egyszerű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Szórakozás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Háttértörténet</a:t>
            </a:r>
            <a:endParaRPr sz="1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0C08A2-D00C-4181-B9F8-999FE58A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" y="612539"/>
            <a:ext cx="3744237" cy="3744237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1649C51-A617-D74F-65C3-E9C6AD17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198" y="735912"/>
            <a:ext cx="8615216" cy="58727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5162668" y="831272"/>
            <a:ext cx="2775987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Címkék</a:t>
            </a:r>
            <a:endParaRPr dirty="0"/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0395EFD-8D99-4388-A997-19FF56485F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70" y="338800"/>
            <a:ext cx="3005417" cy="4500286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25CFCB5-79AF-16C5-7075-AD3840BD1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515" y="2129238"/>
            <a:ext cx="1869048" cy="218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6046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5040323B-E674-A287-789D-071BE5BA1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245" y="281653"/>
            <a:ext cx="10470809" cy="7137601"/>
          </a:xfrm>
          <a:prstGeom prst="rect">
            <a:avLst/>
          </a:prstGeom>
        </p:spPr>
      </p:pic>
      <p:sp>
        <p:nvSpPr>
          <p:cNvPr id="6656" name="Google Shape;6656;p67"/>
          <p:cNvSpPr txBox="1">
            <a:spLocks noGrp="1"/>
          </p:cNvSpPr>
          <p:nvPr>
            <p:ph type="title" idx="8"/>
          </p:nvPr>
        </p:nvSpPr>
        <p:spPr>
          <a:xfrm>
            <a:off x="484907" y="720347"/>
            <a:ext cx="408709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GitHub statisztikák</a:t>
            </a:r>
            <a:endParaRPr dirty="0"/>
          </a:p>
        </p:txBody>
      </p:sp>
      <p:pic>
        <p:nvPicPr>
          <p:cNvPr id="21" name="Picture 20" descr="A screenshot of a computer">
            <a:extLst>
              <a:ext uri="{FF2B5EF4-FFF2-40B4-BE49-F238E27FC236}">
                <a16:creationId xmlns:a16="http://schemas.microsoft.com/office/drawing/2014/main" id="{6024C02B-138D-B473-A35D-C38E47098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86" y="1690200"/>
            <a:ext cx="7333519" cy="1951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22" descr="Graphical user interface, chart, funnel chart&#10;&#10;Description automatically generated">
            <a:extLst>
              <a:ext uri="{FF2B5EF4-FFF2-40B4-BE49-F238E27FC236}">
                <a16:creationId xmlns:a16="http://schemas.microsoft.com/office/drawing/2014/main" id="{1FC40E1C-7264-B08E-D9F7-412E39D24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459" y="498675"/>
            <a:ext cx="2848216" cy="1730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A1F24B1-0151-1E65-AB90-CC821721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907" y="3346732"/>
            <a:ext cx="2272147" cy="1384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0A7E53F-F5CA-9A30-8759-2DF7DE00D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0179" y="393476"/>
            <a:ext cx="9911917" cy="6756623"/>
          </a:xfrm>
          <a:prstGeom prst="rect">
            <a:avLst/>
          </a:prstGeom>
        </p:spPr>
      </p:pic>
      <p:sp>
        <p:nvSpPr>
          <p:cNvPr id="6656" name="Google Shape;6656;p67"/>
          <p:cNvSpPr txBox="1">
            <a:spLocks noGrp="1"/>
          </p:cNvSpPr>
          <p:nvPr>
            <p:ph type="title" idx="8"/>
          </p:nvPr>
        </p:nvSpPr>
        <p:spPr>
          <a:xfrm>
            <a:off x="564415" y="393476"/>
            <a:ext cx="29513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Összefolalás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586638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Orbitron</vt:lpstr>
      <vt:lpstr>Arial</vt:lpstr>
      <vt:lpstr>Education Major for College: Educational Administration by Slidesgo</vt:lpstr>
      <vt:lpstr>VALORANT</vt:lpstr>
      <vt:lpstr>Címkék</vt:lpstr>
      <vt:lpstr>GitHub statisztikák</vt:lpstr>
      <vt:lpstr>Összefolalás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ADMINISTRATION</dc:title>
  <dc:creator>Konkolyi Ármin</dc:creator>
  <cp:lastModifiedBy>Armin Konkolyi</cp:lastModifiedBy>
  <cp:revision>9</cp:revision>
  <dcterms:modified xsi:type="dcterms:W3CDTF">2023-03-19T17:19:40Z</dcterms:modified>
</cp:coreProperties>
</file>