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7"/>
  </p:notesMasterIdLst>
  <p:sldIdLst>
    <p:sldId id="262" r:id="rId2"/>
    <p:sldId id="291" r:id="rId3"/>
    <p:sldId id="281" r:id="rId4"/>
    <p:sldId id="285" r:id="rId5"/>
    <p:sldId id="290" r:id="rId6"/>
  </p:sldIdLst>
  <p:sldSz cx="9144000" cy="5143500" type="screen16x9"/>
  <p:notesSz cx="6858000" cy="9144000"/>
  <p:embeddedFontLst>
    <p:embeddedFont>
      <p:font typeface="Bebas Neue" panose="020B0606020202050201" pitchFamily="34" charset="-18"/>
      <p:regular r:id="rId8"/>
    </p:embeddedFont>
    <p:embeddedFont>
      <p:font typeface="Open Sans" panose="020B0606030504020204" pitchFamily="34" charset="0"/>
      <p:regular r:id="rId9"/>
      <p:bold r:id="rId10"/>
      <p:italic r:id="rId11"/>
      <p:boldItalic r:id="rId12"/>
    </p:embeddedFont>
    <p:embeddedFont>
      <p:font typeface="Orbitron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31C58E-36A4-48BE-B06B-1DCBE3AC0669}">
  <a:tblStyle styleId="{BD31C58E-36A4-48BE-B06B-1DCBE3AC06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113ae00dae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113ae00dae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113ae00dae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113ae00dae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839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8" name="Google Shape;5448;g113ae00dae4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9" name="Google Shape;5449;g113ae00dae4_0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3" name="Google Shape;6653;g113ae00dae4_0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4" name="Google Shape;6654;g113ae00dae4_0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7" name="Google Shape;8307;g113ae00dae4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8" name="Google Shape;8308;g113ae00dae4_0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176400" y="174050"/>
            <a:ext cx="8791200" cy="4805400"/>
          </a:xfrm>
          <a:prstGeom prst="roundRect">
            <a:avLst>
              <a:gd name="adj" fmla="val 5813"/>
            </a:avLst>
          </a:prstGeom>
          <a:solidFill>
            <a:schemeClr val="dk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43" name="Google Shape;43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859" y="1"/>
              <a:ext cx="9138285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Google Shape;44;p6"/>
            <p:cNvPicPr preferRelativeResize="0"/>
            <p:nvPr/>
          </p:nvPicPr>
          <p:blipFill>
            <a:blip r:embed="rId3">
              <a:alphaModFix amt="79000"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/>
          <p:nvPr/>
        </p:nvSpPr>
        <p:spPr>
          <a:xfrm>
            <a:off x="176400" y="174050"/>
            <a:ext cx="8791200" cy="4805400"/>
          </a:xfrm>
          <a:prstGeom prst="roundRect">
            <a:avLst>
              <a:gd name="adj" fmla="val 5813"/>
            </a:avLst>
          </a:prstGeom>
          <a:solidFill>
            <a:schemeClr val="dk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4362425" y="1546350"/>
            <a:ext cx="3273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4362425" y="2065950"/>
            <a:ext cx="3273000" cy="15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_1_1_1_2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/>
          <p:nvPr/>
        </p:nvSpPr>
        <p:spPr>
          <a:xfrm>
            <a:off x="176400" y="174050"/>
            <a:ext cx="8791200" cy="4805400"/>
          </a:xfrm>
          <a:prstGeom prst="roundRect">
            <a:avLst>
              <a:gd name="adj" fmla="val 5813"/>
            </a:avLst>
          </a:prstGeom>
          <a:solidFill>
            <a:schemeClr val="dk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" name="Google Shape;190;p27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191" name="Google Shape;191;p2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859" y="1"/>
              <a:ext cx="9138285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27"/>
            <p:cNvPicPr preferRelativeResize="0"/>
            <p:nvPr/>
          </p:nvPicPr>
          <p:blipFill>
            <a:blip r:embed="rId3">
              <a:alphaModFix amt="79000"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3" name="Google Shape;193;p27"/>
          <p:cNvSpPr txBox="1">
            <a:spLocks noGrp="1"/>
          </p:cNvSpPr>
          <p:nvPr>
            <p:ph type="title"/>
          </p:nvPr>
        </p:nvSpPr>
        <p:spPr>
          <a:xfrm>
            <a:off x="1391127" y="2231876"/>
            <a:ext cx="2673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4" name="Google Shape;194;p27"/>
          <p:cNvSpPr txBox="1">
            <a:spLocks noGrp="1"/>
          </p:cNvSpPr>
          <p:nvPr>
            <p:ph type="subTitle" idx="1"/>
          </p:nvPr>
        </p:nvSpPr>
        <p:spPr>
          <a:xfrm>
            <a:off x="1391127" y="1440550"/>
            <a:ext cx="2673300" cy="7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title" idx="2"/>
          </p:nvPr>
        </p:nvSpPr>
        <p:spPr>
          <a:xfrm>
            <a:off x="5079575" y="2231876"/>
            <a:ext cx="2673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subTitle" idx="3"/>
          </p:nvPr>
        </p:nvSpPr>
        <p:spPr>
          <a:xfrm>
            <a:off x="5079575" y="1440550"/>
            <a:ext cx="2673300" cy="7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7"/>
          <p:cNvSpPr txBox="1">
            <a:spLocks noGrp="1"/>
          </p:cNvSpPr>
          <p:nvPr>
            <p:ph type="title" idx="4"/>
          </p:nvPr>
        </p:nvSpPr>
        <p:spPr>
          <a:xfrm>
            <a:off x="1391127" y="4021176"/>
            <a:ext cx="2673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8" name="Google Shape;198;p27"/>
          <p:cNvSpPr txBox="1">
            <a:spLocks noGrp="1"/>
          </p:cNvSpPr>
          <p:nvPr>
            <p:ph type="subTitle" idx="5"/>
          </p:nvPr>
        </p:nvSpPr>
        <p:spPr>
          <a:xfrm>
            <a:off x="1391127" y="3229925"/>
            <a:ext cx="2673300" cy="7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7"/>
          <p:cNvSpPr txBox="1">
            <a:spLocks noGrp="1"/>
          </p:cNvSpPr>
          <p:nvPr>
            <p:ph type="title" idx="6"/>
          </p:nvPr>
        </p:nvSpPr>
        <p:spPr>
          <a:xfrm>
            <a:off x="5079575" y="4021176"/>
            <a:ext cx="2673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0" name="Google Shape;200;p27"/>
          <p:cNvSpPr txBox="1">
            <a:spLocks noGrp="1"/>
          </p:cNvSpPr>
          <p:nvPr>
            <p:ph type="subTitle" idx="7"/>
          </p:nvPr>
        </p:nvSpPr>
        <p:spPr>
          <a:xfrm>
            <a:off x="5079575" y="3229925"/>
            <a:ext cx="2673300" cy="7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title" idx="8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BLANK_1_1_1_1_2_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/>
          <p:nvPr/>
        </p:nvSpPr>
        <p:spPr>
          <a:xfrm>
            <a:off x="176400" y="174050"/>
            <a:ext cx="8791200" cy="4805400"/>
          </a:xfrm>
          <a:prstGeom prst="roundRect">
            <a:avLst>
              <a:gd name="adj" fmla="val 5813"/>
            </a:avLst>
          </a:prstGeom>
          <a:solidFill>
            <a:schemeClr val="dk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204;p28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205" name="Google Shape;205;p28"/>
            <p:cNvPicPr preferRelativeResize="0"/>
            <p:nvPr/>
          </p:nvPicPr>
          <p:blipFill>
            <a:blip r:embed="rId2">
              <a:alphaModFix amt="20000"/>
            </a:blip>
            <a:stretch>
              <a:fillRect/>
            </a:stretch>
          </p:blipFill>
          <p:spPr>
            <a:xfrm>
              <a:off x="2859" y="1"/>
              <a:ext cx="9138285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28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7" name="Google Shape;207;p28"/>
          <p:cNvSpPr txBox="1">
            <a:spLocks noGrp="1"/>
          </p:cNvSpPr>
          <p:nvPr>
            <p:ph type="title"/>
          </p:nvPr>
        </p:nvSpPr>
        <p:spPr>
          <a:xfrm>
            <a:off x="713213" y="1688201"/>
            <a:ext cx="21552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28"/>
          <p:cNvSpPr txBox="1">
            <a:spLocks noGrp="1"/>
          </p:cNvSpPr>
          <p:nvPr>
            <p:ph type="subTitle" idx="1"/>
          </p:nvPr>
        </p:nvSpPr>
        <p:spPr>
          <a:xfrm>
            <a:off x="713213" y="1989846"/>
            <a:ext cx="215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28"/>
          <p:cNvSpPr txBox="1">
            <a:spLocks noGrp="1"/>
          </p:cNvSpPr>
          <p:nvPr>
            <p:ph type="title" idx="2"/>
          </p:nvPr>
        </p:nvSpPr>
        <p:spPr>
          <a:xfrm>
            <a:off x="6275600" y="1688201"/>
            <a:ext cx="21552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28"/>
          <p:cNvSpPr txBox="1">
            <a:spLocks noGrp="1"/>
          </p:cNvSpPr>
          <p:nvPr>
            <p:ph type="subTitle" idx="3"/>
          </p:nvPr>
        </p:nvSpPr>
        <p:spPr>
          <a:xfrm>
            <a:off x="6275593" y="1989846"/>
            <a:ext cx="215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title" idx="4"/>
          </p:nvPr>
        </p:nvSpPr>
        <p:spPr>
          <a:xfrm>
            <a:off x="713213" y="3248900"/>
            <a:ext cx="21552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28"/>
          <p:cNvSpPr txBox="1">
            <a:spLocks noGrp="1"/>
          </p:cNvSpPr>
          <p:nvPr>
            <p:ph type="subTitle" idx="5"/>
          </p:nvPr>
        </p:nvSpPr>
        <p:spPr>
          <a:xfrm>
            <a:off x="713213" y="3550621"/>
            <a:ext cx="215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3" name="Google Shape;213;p28"/>
          <p:cNvSpPr txBox="1">
            <a:spLocks noGrp="1"/>
          </p:cNvSpPr>
          <p:nvPr>
            <p:ph type="title" idx="6"/>
          </p:nvPr>
        </p:nvSpPr>
        <p:spPr>
          <a:xfrm>
            <a:off x="6275600" y="3248900"/>
            <a:ext cx="21552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28"/>
          <p:cNvSpPr txBox="1">
            <a:spLocks noGrp="1"/>
          </p:cNvSpPr>
          <p:nvPr>
            <p:ph type="subTitle" idx="7"/>
          </p:nvPr>
        </p:nvSpPr>
        <p:spPr>
          <a:xfrm>
            <a:off x="6275593" y="3550621"/>
            <a:ext cx="215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28"/>
          <p:cNvSpPr txBox="1">
            <a:spLocks noGrp="1"/>
          </p:cNvSpPr>
          <p:nvPr>
            <p:ph type="title" idx="8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/>
          <p:nvPr/>
        </p:nvSpPr>
        <p:spPr>
          <a:xfrm>
            <a:off x="176400" y="174050"/>
            <a:ext cx="8791200" cy="4805400"/>
          </a:xfrm>
          <a:prstGeom prst="roundRect">
            <a:avLst>
              <a:gd name="adj" fmla="val 5813"/>
            </a:avLst>
          </a:prstGeom>
          <a:solidFill>
            <a:schemeClr val="dk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33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269" name="Google Shape;269;p33"/>
            <p:cNvPicPr preferRelativeResize="0"/>
            <p:nvPr/>
          </p:nvPicPr>
          <p:blipFill>
            <a:blip r:embed="rId2">
              <a:alphaModFix amt="20000"/>
            </a:blip>
            <a:stretch>
              <a:fillRect/>
            </a:stretch>
          </p:blipFill>
          <p:spPr>
            <a:xfrm>
              <a:off x="2859" y="1"/>
              <a:ext cx="9138285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p33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/>
          <p:nvPr/>
        </p:nvSpPr>
        <p:spPr>
          <a:xfrm>
            <a:off x="176400" y="174050"/>
            <a:ext cx="8791200" cy="4805400"/>
          </a:xfrm>
          <a:prstGeom prst="roundRect">
            <a:avLst>
              <a:gd name="adj" fmla="val 5813"/>
            </a:avLst>
          </a:prstGeom>
          <a:solidFill>
            <a:schemeClr val="dk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3" name="Google Shape;273;p34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274" name="Google Shape;274;p3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859" y="1"/>
              <a:ext cx="9138285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34"/>
            <p:cNvPicPr preferRelativeResize="0"/>
            <p:nvPr/>
          </p:nvPicPr>
          <p:blipFill>
            <a:blip r:embed="rId3">
              <a:alphaModFix amt="79000"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8" r:id="rId2"/>
    <p:sldLayoutId id="2147483661" r:id="rId3"/>
    <p:sldLayoutId id="2147483673" r:id="rId4"/>
    <p:sldLayoutId id="2147483674" r:id="rId5"/>
    <p:sldLayoutId id="2147483679" r:id="rId6"/>
    <p:sldLayoutId id="214748368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docs.google.com/spreadsheets/d/1O_hFM8aVkQtHNSJh-4yxs9hilhs7cq34db385Euc-D8/copy#gid=136482642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DA0EB280-F914-4A87-984C-4681F14042A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1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39538" y="958174"/>
            <a:ext cx="8804673" cy="6001851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outerShdw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sp>
        <p:nvSpPr>
          <p:cNvPr id="1168" name="Google Shape;1168;p44"/>
          <p:cNvSpPr txBox="1">
            <a:spLocks noGrp="1"/>
          </p:cNvSpPr>
          <p:nvPr>
            <p:ph type="title"/>
          </p:nvPr>
        </p:nvSpPr>
        <p:spPr>
          <a:xfrm>
            <a:off x="4842314" y="1148725"/>
            <a:ext cx="3273000" cy="7444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VALORANT</a:t>
            </a:r>
            <a:endParaRPr dirty="0"/>
          </a:p>
        </p:txBody>
      </p:sp>
      <p:sp>
        <p:nvSpPr>
          <p:cNvPr id="1181" name="Google Shape;1181;p44"/>
          <p:cNvSpPr txBox="1">
            <a:spLocks noGrp="1"/>
          </p:cNvSpPr>
          <p:nvPr>
            <p:ph type="subTitle" idx="1"/>
          </p:nvPr>
        </p:nvSpPr>
        <p:spPr>
          <a:xfrm>
            <a:off x="4905374" y="2083684"/>
            <a:ext cx="3273000" cy="15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200"/>
              </a:spcBef>
              <a:spcAft>
                <a:spcPts val="200"/>
              </a:spcAft>
            </a:pPr>
            <a:r>
              <a:rPr lang="hu-HU" sz="1200" dirty="0"/>
              <a:t>5v5 lövöldözős</a:t>
            </a:r>
          </a:p>
          <a:p>
            <a:pPr marL="0" lvl="0" indent="0" algn="just" rtl="0">
              <a:spcBef>
                <a:spcPts val="200"/>
              </a:spcBef>
              <a:spcAft>
                <a:spcPts val="200"/>
              </a:spcAft>
            </a:pPr>
            <a:r>
              <a:rPr lang="hu-HU" sz="1200" dirty="0"/>
              <a:t>Egyszerű</a:t>
            </a:r>
          </a:p>
          <a:p>
            <a:pPr marL="0" lvl="0" indent="0" algn="just" rtl="0">
              <a:spcBef>
                <a:spcPts val="200"/>
              </a:spcBef>
              <a:spcAft>
                <a:spcPts val="200"/>
              </a:spcAft>
            </a:pPr>
            <a:r>
              <a:rPr lang="hu-HU" sz="1200" dirty="0"/>
              <a:t>Szórakozás</a:t>
            </a:r>
          </a:p>
          <a:p>
            <a:pPr marL="0" lvl="0" indent="0" algn="just" rtl="0">
              <a:spcBef>
                <a:spcPts val="200"/>
              </a:spcBef>
              <a:spcAft>
                <a:spcPts val="200"/>
              </a:spcAft>
            </a:pPr>
            <a:r>
              <a:rPr lang="hu-HU" sz="1200" dirty="0"/>
              <a:t>Háttértörténet</a:t>
            </a:r>
            <a:endParaRPr sz="12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20C08A2-D00C-4181-B9F8-999FE58A4D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51" y="612539"/>
            <a:ext cx="3744237" cy="3744237"/>
          </a:xfrm>
          <a:prstGeom prst="roundRect">
            <a:avLst>
              <a:gd name="adj" fmla="val 4167"/>
            </a:avLst>
          </a:prstGeom>
          <a:noFill/>
          <a:ln w="76200" cap="sq">
            <a:noFill/>
            <a:miter lim="800000"/>
          </a:ln>
          <a:effectLst>
            <a:reflection blurRad="12700" stA="0" endPos="28000" dist="5000" dir="5400000" sy="-100000" algn="bl" rotWithShape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1649C51-A617-D74F-65C3-E9C6AD1743A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1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9198" y="735912"/>
            <a:ext cx="8615216" cy="587270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1168" name="Google Shape;1168;p44"/>
          <p:cNvSpPr txBox="1">
            <a:spLocks noGrp="1"/>
          </p:cNvSpPr>
          <p:nvPr>
            <p:ph type="title"/>
          </p:nvPr>
        </p:nvSpPr>
        <p:spPr>
          <a:xfrm>
            <a:off x="5162668" y="831272"/>
            <a:ext cx="2775987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Címkék</a:t>
            </a:r>
            <a:endParaRPr dirty="0"/>
          </a:p>
        </p:txBody>
      </p:sp>
      <p:pic>
        <p:nvPicPr>
          <p:cNvPr id="3" name="Picture 2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F0395EFD-8D99-4388-A997-19FF56485FA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070" y="338800"/>
            <a:ext cx="3005417" cy="4500286"/>
          </a:xfrm>
          <a:prstGeom prst="roundRect">
            <a:avLst>
              <a:gd name="adj" fmla="val 8594"/>
            </a:avLst>
          </a:prstGeom>
          <a:noFill/>
          <a:ln>
            <a:noFill/>
          </a:ln>
          <a:effectLst/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C377658-70E7-CC0C-B5F7-A9E1220A4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2668" y="1224769"/>
            <a:ext cx="1002952" cy="1260662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hu-HU" sz="1200" dirty="0"/>
              <a:t>Érthető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hu-HU" sz="1200" dirty="0"/>
              <a:t>Rövid</a:t>
            </a:r>
            <a:endParaRPr lang="en-GB" sz="1200" dirty="0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725CFCB5-79AF-16C5-7075-AD3840BD1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9755" y="2485431"/>
            <a:ext cx="1869048" cy="21829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60468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1" name="Google Shape;5451;p63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ADMINISTRATION TRENDS</a:t>
            </a:r>
            <a:endParaRPr/>
          </a:p>
        </p:txBody>
      </p:sp>
      <p:sp>
        <p:nvSpPr>
          <p:cNvPr id="5452" name="Google Shape;5452;p63"/>
          <p:cNvSpPr txBox="1"/>
          <p:nvPr/>
        </p:nvSpPr>
        <p:spPr>
          <a:xfrm>
            <a:off x="3825000" y="3935205"/>
            <a:ext cx="42636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53" name="Google Shape;5453;p63"/>
          <p:cNvSpPr txBox="1"/>
          <p:nvPr/>
        </p:nvSpPr>
        <p:spPr>
          <a:xfrm>
            <a:off x="1055400" y="1380600"/>
            <a:ext cx="13827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TEAM 1</a:t>
            </a:r>
            <a:endParaRPr sz="1800" b="1"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5454" name="Google Shape;5454;p63"/>
          <p:cNvSpPr txBox="1"/>
          <p:nvPr/>
        </p:nvSpPr>
        <p:spPr>
          <a:xfrm>
            <a:off x="1055400" y="1688228"/>
            <a:ext cx="1382700" cy="5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06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Mars is actually a cold place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55" name="Google Shape;5455;p63"/>
          <p:cNvSpPr txBox="1"/>
          <p:nvPr/>
        </p:nvSpPr>
        <p:spPr>
          <a:xfrm>
            <a:off x="1055400" y="3538988"/>
            <a:ext cx="13827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TEAM 3</a:t>
            </a:r>
            <a:endParaRPr sz="1800" b="1"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5456" name="Google Shape;5456;p63"/>
          <p:cNvSpPr txBox="1"/>
          <p:nvPr/>
        </p:nvSpPr>
        <p:spPr>
          <a:xfrm>
            <a:off x="1055400" y="3846615"/>
            <a:ext cx="1382700" cy="5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Neptune is very far from the Sun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57" name="Google Shape;5457;p63"/>
          <p:cNvSpPr txBox="1"/>
          <p:nvPr/>
        </p:nvSpPr>
        <p:spPr>
          <a:xfrm>
            <a:off x="1055400" y="2454505"/>
            <a:ext cx="13827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TEAM 2</a:t>
            </a:r>
            <a:endParaRPr sz="1800" b="1"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5458" name="Google Shape;5458;p63"/>
          <p:cNvSpPr txBox="1"/>
          <p:nvPr/>
        </p:nvSpPr>
        <p:spPr>
          <a:xfrm>
            <a:off x="1055400" y="2762133"/>
            <a:ext cx="1382700" cy="5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Mercury is a small planet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59" name="Google Shape;5459;p63"/>
          <p:cNvSpPr txBox="1"/>
          <p:nvPr/>
        </p:nvSpPr>
        <p:spPr>
          <a:xfrm>
            <a:off x="2694700" y="1425300"/>
            <a:ext cx="710100" cy="710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40%</a:t>
            </a:r>
            <a:endParaRPr sz="1800" b="1"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5460" name="Google Shape;5460;p63"/>
          <p:cNvSpPr txBox="1"/>
          <p:nvPr/>
        </p:nvSpPr>
        <p:spPr>
          <a:xfrm>
            <a:off x="2694700" y="2507113"/>
            <a:ext cx="710100" cy="710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36%</a:t>
            </a:r>
            <a:endParaRPr sz="1800" b="1"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5461" name="Google Shape;5461;p63"/>
          <p:cNvSpPr txBox="1"/>
          <p:nvPr/>
        </p:nvSpPr>
        <p:spPr>
          <a:xfrm>
            <a:off x="2694700" y="3588925"/>
            <a:ext cx="710100" cy="710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24%</a:t>
            </a:r>
            <a:endParaRPr sz="1800" b="1"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grpSp>
        <p:nvGrpSpPr>
          <p:cNvPr id="5462" name="Google Shape;5462;p63"/>
          <p:cNvGrpSpPr/>
          <p:nvPr/>
        </p:nvGrpSpPr>
        <p:grpSpPr>
          <a:xfrm rot="-5400000">
            <a:off x="7740150" y="460463"/>
            <a:ext cx="311525" cy="694225"/>
            <a:chOff x="1530500" y="436925"/>
            <a:chExt cx="311525" cy="694225"/>
          </a:xfrm>
        </p:grpSpPr>
        <p:sp>
          <p:nvSpPr>
            <p:cNvPr id="5463" name="Google Shape;5463;p63"/>
            <p:cNvSpPr/>
            <p:nvPr/>
          </p:nvSpPr>
          <p:spPr>
            <a:xfrm>
              <a:off x="1530500" y="612025"/>
              <a:ext cx="311525" cy="161875"/>
            </a:xfrm>
            <a:custGeom>
              <a:avLst/>
              <a:gdLst/>
              <a:ahLst/>
              <a:cxnLst/>
              <a:rect l="l" t="t" r="r" b="b"/>
              <a:pathLst>
                <a:path w="12461" h="6475" extrusionOk="0">
                  <a:moveTo>
                    <a:pt x="11997" y="295"/>
                  </a:moveTo>
                  <a:lnTo>
                    <a:pt x="6236" y="6056"/>
                  </a:lnTo>
                  <a:lnTo>
                    <a:pt x="464" y="295"/>
                  </a:lnTo>
                  <a:lnTo>
                    <a:pt x="3321" y="295"/>
                  </a:lnTo>
                  <a:lnTo>
                    <a:pt x="6236" y="3198"/>
                  </a:lnTo>
                  <a:lnTo>
                    <a:pt x="9139" y="295"/>
                  </a:lnTo>
                  <a:close/>
                  <a:moveTo>
                    <a:pt x="249" y="1"/>
                  </a:moveTo>
                  <a:lnTo>
                    <a:pt x="0" y="249"/>
                  </a:lnTo>
                  <a:lnTo>
                    <a:pt x="6236" y="6474"/>
                  </a:lnTo>
                  <a:lnTo>
                    <a:pt x="12461" y="249"/>
                  </a:lnTo>
                  <a:lnTo>
                    <a:pt x="12212" y="1"/>
                  </a:lnTo>
                  <a:lnTo>
                    <a:pt x="9015" y="1"/>
                  </a:lnTo>
                  <a:lnTo>
                    <a:pt x="6236" y="2780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63"/>
            <p:cNvSpPr/>
            <p:nvPr/>
          </p:nvSpPr>
          <p:spPr>
            <a:xfrm>
              <a:off x="1535875" y="794200"/>
              <a:ext cx="301075" cy="153100"/>
            </a:xfrm>
            <a:custGeom>
              <a:avLst/>
              <a:gdLst/>
              <a:ahLst/>
              <a:cxnLst/>
              <a:rect l="l" t="t" r="r" b="b"/>
              <a:pathLst>
                <a:path w="12043" h="6124" extrusionOk="0">
                  <a:moveTo>
                    <a:pt x="101" y="1"/>
                  </a:moveTo>
                  <a:lnTo>
                    <a:pt x="0" y="102"/>
                  </a:lnTo>
                  <a:lnTo>
                    <a:pt x="6021" y="6123"/>
                  </a:lnTo>
                  <a:lnTo>
                    <a:pt x="12042" y="102"/>
                  </a:lnTo>
                  <a:lnTo>
                    <a:pt x="11940" y="1"/>
                  </a:lnTo>
                  <a:lnTo>
                    <a:pt x="8868" y="1"/>
                  </a:lnTo>
                  <a:lnTo>
                    <a:pt x="6021" y="2847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63"/>
            <p:cNvSpPr/>
            <p:nvPr/>
          </p:nvSpPr>
          <p:spPr>
            <a:xfrm>
              <a:off x="1530500" y="969000"/>
              <a:ext cx="311525" cy="162150"/>
            </a:xfrm>
            <a:custGeom>
              <a:avLst/>
              <a:gdLst/>
              <a:ahLst/>
              <a:cxnLst/>
              <a:rect l="l" t="t" r="r" b="b"/>
              <a:pathLst>
                <a:path w="12461" h="6486" extrusionOk="0">
                  <a:moveTo>
                    <a:pt x="11997" y="295"/>
                  </a:moveTo>
                  <a:lnTo>
                    <a:pt x="6236" y="6068"/>
                  </a:lnTo>
                  <a:lnTo>
                    <a:pt x="464" y="295"/>
                  </a:lnTo>
                  <a:lnTo>
                    <a:pt x="3321" y="295"/>
                  </a:lnTo>
                  <a:lnTo>
                    <a:pt x="6236" y="3209"/>
                  </a:lnTo>
                  <a:lnTo>
                    <a:pt x="9139" y="295"/>
                  </a:lnTo>
                  <a:close/>
                  <a:moveTo>
                    <a:pt x="249" y="1"/>
                  </a:moveTo>
                  <a:lnTo>
                    <a:pt x="0" y="249"/>
                  </a:lnTo>
                  <a:lnTo>
                    <a:pt x="6236" y="6485"/>
                  </a:lnTo>
                  <a:lnTo>
                    <a:pt x="12461" y="249"/>
                  </a:lnTo>
                  <a:lnTo>
                    <a:pt x="12212" y="1"/>
                  </a:lnTo>
                  <a:lnTo>
                    <a:pt x="9015" y="1"/>
                  </a:lnTo>
                  <a:lnTo>
                    <a:pt x="6236" y="2792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63"/>
            <p:cNvSpPr/>
            <p:nvPr/>
          </p:nvSpPr>
          <p:spPr>
            <a:xfrm>
              <a:off x="1535875" y="436925"/>
              <a:ext cx="301075" cy="153100"/>
            </a:xfrm>
            <a:custGeom>
              <a:avLst/>
              <a:gdLst/>
              <a:ahLst/>
              <a:cxnLst/>
              <a:rect l="l" t="t" r="r" b="b"/>
              <a:pathLst>
                <a:path w="12043" h="6124" extrusionOk="0">
                  <a:moveTo>
                    <a:pt x="101" y="1"/>
                  </a:moveTo>
                  <a:lnTo>
                    <a:pt x="0" y="103"/>
                  </a:lnTo>
                  <a:lnTo>
                    <a:pt x="6021" y="6124"/>
                  </a:lnTo>
                  <a:lnTo>
                    <a:pt x="12042" y="103"/>
                  </a:lnTo>
                  <a:lnTo>
                    <a:pt x="11940" y="1"/>
                  </a:lnTo>
                  <a:lnTo>
                    <a:pt x="8868" y="1"/>
                  </a:lnTo>
                  <a:lnTo>
                    <a:pt x="6021" y="2848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467" name="Google Shape;5467;p63" title="Char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4813" y="1288100"/>
            <a:ext cx="4203963" cy="259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" name="Google Shape;6656;p67"/>
          <p:cNvSpPr txBox="1">
            <a:spLocks noGrp="1"/>
          </p:cNvSpPr>
          <p:nvPr>
            <p:ph type="title" idx="8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INFOGRAPHIC</a:t>
            </a:r>
            <a:endParaRPr/>
          </a:p>
        </p:txBody>
      </p:sp>
      <p:sp>
        <p:nvSpPr>
          <p:cNvPr id="6657" name="Google Shape;6657;p67"/>
          <p:cNvSpPr txBox="1">
            <a:spLocks noGrp="1"/>
          </p:cNvSpPr>
          <p:nvPr>
            <p:ph type="title"/>
          </p:nvPr>
        </p:nvSpPr>
        <p:spPr>
          <a:xfrm>
            <a:off x="713213" y="1688201"/>
            <a:ext cx="21552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6658" name="Google Shape;6658;p67"/>
          <p:cNvSpPr txBox="1">
            <a:spLocks noGrp="1"/>
          </p:cNvSpPr>
          <p:nvPr>
            <p:ph type="subTitle" idx="1"/>
          </p:nvPr>
        </p:nvSpPr>
        <p:spPr>
          <a:xfrm>
            <a:off x="713213" y="1989846"/>
            <a:ext cx="215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</p:txBody>
      </p:sp>
      <p:sp>
        <p:nvSpPr>
          <p:cNvPr id="6659" name="Google Shape;6659;p67"/>
          <p:cNvSpPr txBox="1">
            <a:spLocks noGrp="1"/>
          </p:cNvSpPr>
          <p:nvPr>
            <p:ph type="title" idx="2"/>
          </p:nvPr>
        </p:nvSpPr>
        <p:spPr>
          <a:xfrm>
            <a:off x="6275600" y="1688201"/>
            <a:ext cx="21552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6660" name="Google Shape;6660;p67"/>
          <p:cNvSpPr txBox="1">
            <a:spLocks noGrp="1"/>
          </p:cNvSpPr>
          <p:nvPr>
            <p:ph type="subTitle" idx="3"/>
          </p:nvPr>
        </p:nvSpPr>
        <p:spPr>
          <a:xfrm>
            <a:off x="6275593" y="1989846"/>
            <a:ext cx="215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6661" name="Google Shape;6661;p67"/>
          <p:cNvSpPr txBox="1">
            <a:spLocks noGrp="1"/>
          </p:cNvSpPr>
          <p:nvPr>
            <p:ph type="title" idx="4"/>
          </p:nvPr>
        </p:nvSpPr>
        <p:spPr>
          <a:xfrm>
            <a:off x="713213" y="3248900"/>
            <a:ext cx="21552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6662" name="Google Shape;6662;p67"/>
          <p:cNvSpPr txBox="1">
            <a:spLocks noGrp="1"/>
          </p:cNvSpPr>
          <p:nvPr>
            <p:ph type="subTitle" idx="5"/>
          </p:nvPr>
        </p:nvSpPr>
        <p:spPr>
          <a:xfrm>
            <a:off x="713213" y="3550621"/>
            <a:ext cx="215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 of them all</a:t>
            </a:r>
            <a:endParaRPr/>
          </a:p>
        </p:txBody>
      </p:sp>
      <p:sp>
        <p:nvSpPr>
          <p:cNvPr id="6663" name="Google Shape;6663;p67"/>
          <p:cNvSpPr txBox="1">
            <a:spLocks noGrp="1"/>
          </p:cNvSpPr>
          <p:nvPr>
            <p:ph type="title" idx="6"/>
          </p:nvPr>
        </p:nvSpPr>
        <p:spPr>
          <a:xfrm>
            <a:off x="6275600" y="3248900"/>
            <a:ext cx="21552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6664" name="Google Shape;6664;p67"/>
          <p:cNvSpPr txBox="1">
            <a:spLocks noGrp="1"/>
          </p:cNvSpPr>
          <p:nvPr>
            <p:ph type="subTitle" idx="7"/>
          </p:nvPr>
        </p:nvSpPr>
        <p:spPr>
          <a:xfrm>
            <a:off x="6275593" y="3550621"/>
            <a:ext cx="215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composed of hydrogen and helium</a:t>
            </a:r>
            <a:endParaRPr/>
          </a:p>
        </p:txBody>
      </p:sp>
      <p:pic>
        <p:nvPicPr>
          <p:cNvPr id="6665" name="Google Shape;6665;p67"/>
          <p:cNvPicPr preferRelativeResize="0"/>
          <p:nvPr/>
        </p:nvPicPr>
        <p:blipFill rotWithShape="1">
          <a:blip r:embed="rId3">
            <a:alphaModFix/>
          </a:blip>
          <a:srcRect l="16676" r="16670"/>
          <a:stretch/>
        </p:blipFill>
        <p:spPr>
          <a:xfrm>
            <a:off x="3494400" y="1767263"/>
            <a:ext cx="2155200" cy="2155200"/>
          </a:xfrm>
          <a:prstGeom prst="roundRect">
            <a:avLst>
              <a:gd name="adj" fmla="val 7376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6666" name="Google Shape;6666;p67"/>
          <p:cNvCxnSpPr>
            <a:stCxn id="6667" idx="3"/>
            <a:endCxn id="6659" idx="1"/>
          </p:cNvCxnSpPr>
          <p:nvPr/>
        </p:nvCxnSpPr>
        <p:spPr>
          <a:xfrm rot="10800000" flipH="1">
            <a:off x="5458125" y="1832238"/>
            <a:ext cx="817500" cy="7395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68" name="Google Shape;6668;p67"/>
          <p:cNvCxnSpPr>
            <a:stCxn id="6669" idx="3"/>
            <a:endCxn id="6663" idx="1"/>
          </p:cNvCxnSpPr>
          <p:nvPr/>
        </p:nvCxnSpPr>
        <p:spPr>
          <a:xfrm rot="10800000" flipH="1">
            <a:off x="4392500" y="3392963"/>
            <a:ext cx="1883100" cy="259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70" name="Google Shape;6670;p67"/>
          <p:cNvCxnSpPr>
            <a:stCxn id="6671" idx="1"/>
            <a:endCxn id="6661" idx="3"/>
          </p:cNvCxnSpPr>
          <p:nvPr/>
        </p:nvCxnSpPr>
        <p:spPr>
          <a:xfrm rot="10800000">
            <a:off x="2868275" y="3392813"/>
            <a:ext cx="734400" cy="1578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72" name="Google Shape;6672;p67"/>
          <p:cNvCxnSpPr>
            <a:stCxn id="6673" idx="1"/>
            <a:endCxn id="6657" idx="3"/>
          </p:cNvCxnSpPr>
          <p:nvPr/>
        </p:nvCxnSpPr>
        <p:spPr>
          <a:xfrm rot="10800000">
            <a:off x="2868375" y="1832188"/>
            <a:ext cx="1779600" cy="6288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73" name="Google Shape;6673;p67"/>
          <p:cNvSpPr/>
          <p:nvPr/>
        </p:nvSpPr>
        <p:spPr>
          <a:xfrm>
            <a:off x="4647975" y="2359438"/>
            <a:ext cx="203100" cy="203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1" name="Google Shape;6671;p67"/>
          <p:cNvSpPr/>
          <p:nvPr/>
        </p:nvSpPr>
        <p:spPr>
          <a:xfrm>
            <a:off x="3602675" y="3449063"/>
            <a:ext cx="203100" cy="203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9" name="Google Shape;6669;p67"/>
          <p:cNvSpPr/>
          <p:nvPr/>
        </p:nvSpPr>
        <p:spPr>
          <a:xfrm>
            <a:off x="4189400" y="3550613"/>
            <a:ext cx="203100" cy="203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7" name="Google Shape;6667;p67"/>
          <p:cNvSpPr/>
          <p:nvPr/>
        </p:nvSpPr>
        <p:spPr>
          <a:xfrm>
            <a:off x="5255025" y="2470188"/>
            <a:ext cx="203100" cy="203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74" name="Google Shape;6674;p67"/>
          <p:cNvGrpSpPr/>
          <p:nvPr/>
        </p:nvGrpSpPr>
        <p:grpSpPr>
          <a:xfrm>
            <a:off x="6404333" y="584789"/>
            <a:ext cx="2026430" cy="445560"/>
            <a:chOff x="3161450" y="3123850"/>
            <a:chExt cx="1303925" cy="286700"/>
          </a:xfrm>
        </p:grpSpPr>
        <p:sp>
          <p:nvSpPr>
            <p:cNvPr id="6675" name="Google Shape;6675;p67"/>
            <p:cNvSpPr/>
            <p:nvPr/>
          </p:nvSpPr>
          <p:spPr>
            <a:xfrm>
              <a:off x="3437650" y="3123850"/>
              <a:ext cx="600" cy="10500"/>
            </a:xfrm>
            <a:custGeom>
              <a:avLst/>
              <a:gdLst/>
              <a:ahLst/>
              <a:cxnLst/>
              <a:rect l="l" t="t" r="r" b="b"/>
              <a:pathLst>
                <a:path w="24" h="420" extrusionOk="0">
                  <a:moveTo>
                    <a:pt x="1" y="1"/>
                  </a:moveTo>
                  <a:lnTo>
                    <a:pt x="1" y="419"/>
                  </a:lnTo>
                  <a:lnTo>
                    <a:pt x="23" y="419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6" name="Google Shape;6676;p67"/>
            <p:cNvSpPr/>
            <p:nvPr/>
          </p:nvSpPr>
          <p:spPr>
            <a:xfrm>
              <a:off x="3438225" y="3123850"/>
              <a:ext cx="9900" cy="10500"/>
            </a:xfrm>
            <a:custGeom>
              <a:avLst/>
              <a:gdLst/>
              <a:ahLst/>
              <a:cxnLst/>
              <a:rect l="l" t="t" r="r" b="b"/>
              <a:pathLst>
                <a:path w="396" h="420" extrusionOk="0">
                  <a:moveTo>
                    <a:pt x="0" y="1"/>
                  </a:moveTo>
                  <a:lnTo>
                    <a:pt x="0" y="419"/>
                  </a:lnTo>
                  <a:lnTo>
                    <a:pt x="395" y="419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7" name="Google Shape;6677;p67"/>
            <p:cNvSpPr/>
            <p:nvPr/>
          </p:nvSpPr>
          <p:spPr>
            <a:xfrm>
              <a:off x="3448100" y="3123850"/>
              <a:ext cx="325" cy="10500"/>
            </a:xfrm>
            <a:custGeom>
              <a:avLst/>
              <a:gdLst/>
              <a:ahLst/>
              <a:cxnLst/>
              <a:rect l="l" t="t" r="r" b="b"/>
              <a:pathLst>
                <a:path w="13" h="420" extrusionOk="0">
                  <a:moveTo>
                    <a:pt x="0" y="1"/>
                  </a:moveTo>
                  <a:lnTo>
                    <a:pt x="0" y="419"/>
                  </a:lnTo>
                  <a:lnTo>
                    <a:pt x="12" y="41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8" name="Google Shape;6678;p67"/>
            <p:cNvSpPr/>
            <p:nvPr/>
          </p:nvSpPr>
          <p:spPr>
            <a:xfrm>
              <a:off x="3420425" y="3141350"/>
              <a:ext cx="7925" cy="10200"/>
            </a:xfrm>
            <a:custGeom>
              <a:avLst/>
              <a:gdLst/>
              <a:ahLst/>
              <a:cxnLst/>
              <a:rect l="l" t="t" r="r" b="b"/>
              <a:pathLst>
                <a:path w="317" h="408" extrusionOk="0">
                  <a:moveTo>
                    <a:pt x="0" y="1"/>
                  </a:moveTo>
                  <a:lnTo>
                    <a:pt x="0" y="408"/>
                  </a:lnTo>
                  <a:lnTo>
                    <a:pt x="317" y="408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9" name="Google Shape;6679;p67"/>
            <p:cNvSpPr/>
            <p:nvPr/>
          </p:nvSpPr>
          <p:spPr>
            <a:xfrm>
              <a:off x="3428325" y="3141350"/>
              <a:ext cx="2850" cy="10200"/>
            </a:xfrm>
            <a:custGeom>
              <a:avLst/>
              <a:gdLst/>
              <a:ahLst/>
              <a:cxnLst/>
              <a:rect l="l" t="t" r="r" b="b"/>
              <a:pathLst>
                <a:path w="114" h="408" extrusionOk="0">
                  <a:moveTo>
                    <a:pt x="1" y="1"/>
                  </a:moveTo>
                  <a:lnTo>
                    <a:pt x="1" y="408"/>
                  </a:lnTo>
                  <a:lnTo>
                    <a:pt x="114" y="408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0" name="Google Shape;6680;p67"/>
            <p:cNvSpPr/>
            <p:nvPr/>
          </p:nvSpPr>
          <p:spPr>
            <a:xfrm>
              <a:off x="3403200" y="3158600"/>
              <a:ext cx="5675" cy="10200"/>
            </a:xfrm>
            <a:custGeom>
              <a:avLst/>
              <a:gdLst/>
              <a:ahLst/>
              <a:cxnLst/>
              <a:rect l="l" t="t" r="r" b="b"/>
              <a:pathLst>
                <a:path w="227" h="408" extrusionOk="0">
                  <a:moveTo>
                    <a:pt x="1" y="1"/>
                  </a:moveTo>
                  <a:lnTo>
                    <a:pt x="1" y="407"/>
                  </a:lnTo>
                  <a:lnTo>
                    <a:pt x="227" y="407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1" name="Google Shape;6681;p67"/>
            <p:cNvSpPr/>
            <p:nvPr/>
          </p:nvSpPr>
          <p:spPr>
            <a:xfrm>
              <a:off x="3408850" y="3158600"/>
              <a:ext cx="5100" cy="10200"/>
            </a:xfrm>
            <a:custGeom>
              <a:avLst/>
              <a:gdLst/>
              <a:ahLst/>
              <a:cxnLst/>
              <a:rect l="l" t="t" r="r" b="b"/>
              <a:pathLst>
                <a:path w="204" h="408" extrusionOk="0">
                  <a:moveTo>
                    <a:pt x="1" y="1"/>
                  </a:moveTo>
                  <a:lnTo>
                    <a:pt x="1" y="407"/>
                  </a:lnTo>
                  <a:lnTo>
                    <a:pt x="204" y="407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2" name="Google Shape;6682;p67"/>
            <p:cNvSpPr/>
            <p:nvPr/>
          </p:nvSpPr>
          <p:spPr>
            <a:xfrm>
              <a:off x="3385975" y="3175825"/>
              <a:ext cx="3400" cy="10175"/>
            </a:xfrm>
            <a:custGeom>
              <a:avLst/>
              <a:gdLst/>
              <a:ahLst/>
              <a:cxnLst/>
              <a:rect l="l" t="t" r="r" b="b"/>
              <a:pathLst>
                <a:path w="136" h="407" extrusionOk="0">
                  <a:moveTo>
                    <a:pt x="0" y="0"/>
                  </a:moveTo>
                  <a:lnTo>
                    <a:pt x="0" y="407"/>
                  </a:lnTo>
                  <a:lnTo>
                    <a:pt x="136" y="40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3" name="Google Shape;6683;p67"/>
            <p:cNvSpPr/>
            <p:nvPr/>
          </p:nvSpPr>
          <p:spPr>
            <a:xfrm>
              <a:off x="3389350" y="3175825"/>
              <a:ext cx="7375" cy="10175"/>
            </a:xfrm>
            <a:custGeom>
              <a:avLst/>
              <a:gdLst/>
              <a:ahLst/>
              <a:cxnLst/>
              <a:rect l="l" t="t" r="r" b="b"/>
              <a:pathLst>
                <a:path w="295" h="407" extrusionOk="0">
                  <a:moveTo>
                    <a:pt x="1" y="0"/>
                  </a:moveTo>
                  <a:lnTo>
                    <a:pt x="1" y="407"/>
                  </a:lnTo>
                  <a:lnTo>
                    <a:pt x="294" y="407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4" name="Google Shape;6684;p67"/>
            <p:cNvSpPr/>
            <p:nvPr/>
          </p:nvSpPr>
          <p:spPr>
            <a:xfrm>
              <a:off x="3368750" y="3193050"/>
              <a:ext cx="1150" cy="10200"/>
            </a:xfrm>
            <a:custGeom>
              <a:avLst/>
              <a:gdLst/>
              <a:ahLst/>
              <a:cxnLst/>
              <a:rect l="l" t="t" r="r" b="b"/>
              <a:pathLst>
                <a:path w="46" h="408" extrusionOk="0">
                  <a:moveTo>
                    <a:pt x="0" y="1"/>
                  </a:moveTo>
                  <a:lnTo>
                    <a:pt x="0" y="407"/>
                  </a:lnTo>
                  <a:lnTo>
                    <a:pt x="46" y="407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5" name="Google Shape;6685;p67"/>
            <p:cNvSpPr/>
            <p:nvPr/>
          </p:nvSpPr>
          <p:spPr>
            <a:xfrm>
              <a:off x="3369875" y="3193050"/>
              <a:ext cx="9625" cy="10200"/>
            </a:xfrm>
            <a:custGeom>
              <a:avLst/>
              <a:gdLst/>
              <a:ahLst/>
              <a:cxnLst/>
              <a:rect l="l" t="t" r="r" b="b"/>
              <a:pathLst>
                <a:path w="385" h="408" extrusionOk="0">
                  <a:moveTo>
                    <a:pt x="1" y="1"/>
                  </a:moveTo>
                  <a:lnTo>
                    <a:pt x="1" y="407"/>
                  </a:lnTo>
                  <a:lnTo>
                    <a:pt x="385" y="407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6" name="Google Shape;6686;p67"/>
            <p:cNvSpPr/>
            <p:nvPr/>
          </p:nvSpPr>
          <p:spPr>
            <a:xfrm>
              <a:off x="3351250" y="3210275"/>
              <a:ext cx="8750" cy="10200"/>
            </a:xfrm>
            <a:custGeom>
              <a:avLst/>
              <a:gdLst/>
              <a:ahLst/>
              <a:cxnLst/>
              <a:rect l="l" t="t" r="r" b="b"/>
              <a:pathLst>
                <a:path w="350" h="408" extrusionOk="0">
                  <a:moveTo>
                    <a:pt x="0" y="0"/>
                  </a:moveTo>
                  <a:lnTo>
                    <a:pt x="0" y="407"/>
                  </a:lnTo>
                  <a:lnTo>
                    <a:pt x="350" y="407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7" name="Google Shape;6687;p67"/>
            <p:cNvSpPr/>
            <p:nvPr/>
          </p:nvSpPr>
          <p:spPr>
            <a:xfrm>
              <a:off x="3359975" y="3210275"/>
              <a:ext cx="2300" cy="10200"/>
            </a:xfrm>
            <a:custGeom>
              <a:avLst/>
              <a:gdLst/>
              <a:ahLst/>
              <a:cxnLst/>
              <a:rect l="l" t="t" r="r" b="b"/>
              <a:pathLst>
                <a:path w="92" h="408" extrusionOk="0">
                  <a:moveTo>
                    <a:pt x="1" y="0"/>
                  </a:moveTo>
                  <a:lnTo>
                    <a:pt x="1" y="407"/>
                  </a:lnTo>
                  <a:lnTo>
                    <a:pt x="91" y="407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8" name="Google Shape;6688;p67"/>
            <p:cNvSpPr/>
            <p:nvPr/>
          </p:nvSpPr>
          <p:spPr>
            <a:xfrm>
              <a:off x="3334000" y="3227500"/>
              <a:ext cx="6525" cy="10200"/>
            </a:xfrm>
            <a:custGeom>
              <a:avLst/>
              <a:gdLst/>
              <a:ahLst/>
              <a:cxnLst/>
              <a:rect l="l" t="t" r="r" b="b"/>
              <a:pathLst>
                <a:path w="261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61" y="408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9" name="Google Shape;6689;p67"/>
            <p:cNvSpPr/>
            <p:nvPr/>
          </p:nvSpPr>
          <p:spPr>
            <a:xfrm>
              <a:off x="3340500" y="3227500"/>
              <a:ext cx="4250" cy="10200"/>
            </a:xfrm>
            <a:custGeom>
              <a:avLst/>
              <a:gdLst/>
              <a:ahLst/>
              <a:cxnLst/>
              <a:rect l="l" t="t" r="r" b="b"/>
              <a:pathLst>
                <a:path w="170" h="408" extrusionOk="0">
                  <a:moveTo>
                    <a:pt x="1" y="1"/>
                  </a:moveTo>
                  <a:lnTo>
                    <a:pt x="1" y="408"/>
                  </a:lnTo>
                  <a:lnTo>
                    <a:pt x="170" y="408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0" name="Google Shape;6690;p67"/>
            <p:cNvSpPr/>
            <p:nvPr/>
          </p:nvSpPr>
          <p:spPr>
            <a:xfrm>
              <a:off x="3316775" y="3244725"/>
              <a:ext cx="4250" cy="10200"/>
            </a:xfrm>
            <a:custGeom>
              <a:avLst/>
              <a:gdLst/>
              <a:ahLst/>
              <a:cxnLst/>
              <a:rect l="l" t="t" r="r" b="b"/>
              <a:pathLst>
                <a:path w="170" h="408" extrusionOk="0">
                  <a:moveTo>
                    <a:pt x="1" y="1"/>
                  </a:moveTo>
                  <a:lnTo>
                    <a:pt x="1" y="407"/>
                  </a:lnTo>
                  <a:lnTo>
                    <a:pt x="170" y="407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1" name="Google Shape;6691;p67"/>
            <p:cNvSpPr/>
            <p:nvPr/>
          </p:nvSpPr>
          <p:spPr>
            <a:xfrm>
              <a:off x="3321000" y="3244725"/>
              <a:ext cx="6550" cy="10200"/>
            </a:xfrm>
            <a:custGeom>
              <a:avLst/>
              <a:gdLst/>
              <a:ahLst/>
              <a:cxnLst/>
              <a:rect l="l" t="t" r="r" b="b"/>
              <a:pathLst>
                <a:path w="262" h="408" extrusionOk="0">
                  <a:moveTo>
                    <a:pt x="1" y="1"/>
                  </a:moveTo>
                  <a:lnTo>
                    <a:pt x="1" y="407"/>
                  </a:lnTo>
                  <a:lnTo>
                    <a:pt x="261" y="407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2" name="Google Shape;6692;p67"/>
            <p:cNvSpPr/>
            <p:nvPr/>
          </p:nvSpPr>
          <p:spPr>
            <a:xfrm>
              <a:off x="3299550" y="3261975"/>
              <a:ext cx="2000" cy="10450"/>
            </a:xfrm>
            <a:custGeom>
              <a:avLst/>
              <a:gdLst/>
              <a:ahLst/>
              <a:cxnLst/>
              <a:rect l="l" t="t" r="r" b="b"/>
              <a:pathLst>
                <a:path w="80" h="418" extrusionOk="0">
                  <a:moveTo>
                    <a:pt x="0" y="0"/>
                  </a:moveTo>
                  <a:lnTo>
                    <a:pt x="0" y="418"/>
                  </a:lnTo>
                  <a:lnTo>
                    <a:pt x="80" y="41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3" name="Google Shape;6693;p67"/>
            <p:cNvSpPr/>
            <p:nvPr/>
          </p:nvSpPr>
          <p:spPr>
            <a:xfrm>
              <a:off x="3301525" y="3261975"/>
              <a:ext cx="8775" cy="10450"/>
            </a:xfrm>
            <a:custGeom>
              <a:avLst/>
              <a:gdLst/>
              <a:ahLst/>
              <a:cxnLst/>
              <a:rect l="l" t="t" r="r" b="b"/>
              <a:pathLst>
                <a:path w="351" h="418" extrusionOk="0">
                  <a:moveTo>
                    <a:pt x="1" y="0"/>
                  </a:moveTo>
                  <a:lnTo>
                    <a:pt x="1" y="418"/>
                  </a:lnTo>
                  <a:lnTo>
                    <a:pt x="351" y="418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4" name="Google Shape;6694;p67"/>
            <p:cNvSpPr/>
            <p:nvPr/>
          </p:nvSpPr>
          <p:spPr>
            <a:xfrm>
              <a:off x="3282325" y="3279475"/>
              <a:ext cx="9350" cy="10200"/>
            </a:xfrm>
            <a:custGeom>
              <a:avLst/>
              <a:gdLst/>
              <a:ahLst/>
              <a:cxnLst/>
              <a:rect l="l" t="t" r="r" b="b"/>
              <a:pathLst>
                <a:path w="374" h="408" extrusionOk="0">
                  <a:moveTo>
                    <a:pt x="1" y="1"/>
                  </a:moveTo>
                  <a:lnTo>
                    <a:pt x="1" y="407"/>
                  </a:lnTo>
                  <a:lnTo>
                    <a:pt x="373" y="407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5" name="Google Shape;6695;p67"/>
            <p:cNvSpPr/>
            <p:nvPr/>
          </p:nvSpPr>
          <p:spPr>
            <a:xfrm>
              <a:off x="3291650" y="3279475"/>
              <a:ext cx="1425" cy="10200"/>
            </a:xfrm>
            <a:custGeom>
              <a:avLst/>
              <a:gdLst/>
              <a:ahLst/>
              <a:cxnLst/>
              <a:rect l="l" t="t" r="r" b="b"/>
              <a:pathLst>
                <a:path w="57" h="408" extrusionOk="0">
                  <a:moveTo>
                    <a:pt x="0" y="1"/>
                  </a:moveTo>
                  <a:lnTo>
                    <a:pt x="0" y="407"/>
                  </a:lnTo>
                  <a:lnTo>
                    <a:pt x="57" y="407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6" name="Google Shape;6696;p67"/>
            <p:cNvSpPr/>
            <p:nvPr/>
          </p:nvSpPr>
          <p:spPr>
            <a:xfrm>
              <a:off x="3265100" y="3296700"/>
              <a:ext cx="7100" cy="10175"/>
            </a:xfrm>
            <a:custGeom>
              <a:avLst/>
              <a:gdLst/>
              <a:ahLst/>
              <a:cxnLst/>
              <a:rect l="l" t="t" r="r" b="b"/>
              <a:pathLst>
                <a:path w="284" h="407" extrusionOk="0">
                  <a:moveTo>
                    <a:pt x="0" y="0"/>
                  </a:moveTo>
                  <a:lnTo>
                    <a:pt x="0" y="407"/>
                  </a:lnTo>
                  <a:lnTo>
                    <a:pt x="283" y="407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7" name="Google Shape;6697;p67"/>
            <p:cNvSpPr/>
            <p:nvPr/>
          </p:nvSpPr>
          <p:spPr>
            <a:xfrm>
              <a:off x="3272175" y="3296700"/>
              <a:ext cx="3675" cy="10175"/>
            </a:xfrm>
            <a:custGeom>
              <a:avLst/>
              <a:gdLst/>
              <a:ahLst/>
              <a:cxnLst/>
              <a:rect l="l" t="t" r="r" b="b"/>
              <a:pathLst>
                <a:path w="147" h="407" extrusionOk="0">
                  <a:moveTo>
                    <a:pt x="0" y="0"/>
                  </a:moveTo>
                  <a:lnTo>
                    <a:pt x="0" y="407"/>
                  </a:lnTo>
                  <a:lnTo>
                    <a:pt x="146" y="407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8" name="Google Shape;6698;p67"/>
            <p:cNvSpPr/>
            <p:nvPr/>
          </p:nvSpPr>
          <p:spPr>
            <a:xfrm>
              <a:off x="3247875" y="3313925"/>
              <a:ext cx="4825" cy="10200"/>
            </a:xfrm>
            <a:custGeom>
              <a:avLst/>
              <a:gdLst/>
              <a:ahLst/>
              <a:cxnLst/>
              <a:rect l="l" t="t" r="r" b="b"/>
              <a:pathLst>
                <a:path w="193" h="408" extrusionOk="0">
                  <a:moveTo>
                    <a:pt x="1" y="1"/>
                  </a:moveTo>
                  <a:lnTo>
                    <a:pt x="1" y="407"/>
                  </a:lnTo>
                  <a:lnTo>
                    <a:pt x="192" y="40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9" name="Google Shape;6699;p67"/>
            <p:cNvSpPr/>
            <p:nvPr/>
          </p:nvSpPr>
          <p:spPr>
            <a:xfrm>
              <a:off x="3252675" y="3313925"/>
              <a:ext cx="5950" cy="10200"/>
            </a:xfrm>
            <a:custGeom>
              <a:avLst/>
              <a:gdLst/>
              <a:ahLst/>
              <a:cxnLst/>
              <a:rect l="l" t="t" r="r" b="b"/>
              <a:pathLst>
                <a:path w="238" h="408" extrusionOk="0">
                  <a:moveTo>
                    <a:pt x="0" y="1"/>
                  </a:moveTo>
                  <a:lnTo>
                    <a:pt x="0" y="407"/>
                  </a:lnTo>
                  <a:lnTo>
                    <a:pt x="238" y="407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0" name="Google Shape;6700;p67"/>
            <p:cNvSpPr/>
            <p:nvPr/>
          </p:nvSpPr>
          <p:spPr>
            <a:xfrm>
              <a:off x="3230375" y="3331150"/>
              <a:ext cx="2850" cy="10200"/>
            </a:xfrm>
            <a:custGeom>
              <a:avLst/>
              <a:gdLst/>
              <a:ahLst/>
              <a:cxnLst/>
              <a:rect l="l" t="t" r="r" b="b"/>
              <a:pathLst>
                <a:path w="114" h="408" extrusionOk="0">
                  <a:moveTo>
                    <a:pt x="0" y="0"/>
                  </a:moveTo>
                  <a:lnTo>
                    <a:pt x="0" y="407"/>
                  </a:lnTo>
                  <a:lnTo>
                    <a:pt x="113" y="407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1" name="Google Shape;6701;p67"/>
            <p:cNvSpPr/>
            <p:nvPr/>
          </p:nvSpPr>
          <p:spPr>
            <a:xfrm>
              <a:off x="3233200" y="3331150"/>
              <a:ext cx="7925" cy="10200"/>
            </a:xfrm>
            <a:custGeom>
              <a:avLst/>
              <a:gdLst/>
              <a:ahLst/>
              <a:cxnLst/>
              <a:rect l="l" t="t" r="r" b="b"/>
              <a:pathLst>
                <a:path w="317" h="408" extrusionOk="0">
                  <a:moveTo>
                    <a:pt x="0" y="0"/>
                  </a:moveTo>
                  <a:lnTo>
                    <a:pt x="0" y="407"/>
                  </a:lnTo>
                  <a:lnTo>
                    <a:pt x="316" y="407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2" name="Google Shape;6702;p67"/>
            <p:cNvSpPr/>
            <p:nvPr/>
          </p:nvSpPr>
          <p:spPr>
            <a:xfrm>
              <a:off x="3213125" y="3348375"/>
              <a:ext cx="325" cy="10475"/>
            </a:xfrm>
            <a:custGeom>
              <a:avLst/>
              <a:gdLst/>
              <a:ahLst/>
              <a:cxnLst/>
              <a:rect l="l" t="t" r="r" b="b"/>
              <a:pathLst>
                <a:path w="13" h="419" extrusionOk="0">
                  <a:moveTo>
                    <a:pt x="1" y="1"/>
                  </a:moveTo>
                  <a:lnTo>
                    <a:pt x="1" y="418"/>
                  </a:lnTo>
                  <a:lnTo>
                    <a:pt x="12" y="418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3" name="Google Shape;6703;p67"/>
            <p:cNvSpPr/>
            <p:nvPr/>
          </p:nvSpPr>
          <p:spPr>
            <a:xfrm>
              <a:off x="3213425" y="3348375"/>
              <a:ext cx="9900" cy="10475"/>
            </a:xfrm>
            <a:custGeom>
              <a:avLst/>
              <a:gdLst/>
              <a:ahLst/>
              <a:cxnLst/>
              <a:rect l="l" t="t" r="r" b="b"/>
              <a:pathLst>
                <a:path w="396" h="419" extrusionOk="0">
                  <a:moveTo>
                    <a:pt x="0" y="1"/>
                  </a:moveTo>
                  <a:lnTo>
                    <a:pt x="0" y="418"/>
                  </a:lnTo>
                  <a:lnTo>
                    <a:pt x="395" y="418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4" name="Google Shape;6704;p67"/>
            <p:cNvSpPr/>
            <p:nvPr/>
          </p:nvSpPr>
          <p:spPr>
            <a:xfrm>
              <a:off x="3223300" y="3348375"/>
              <a:ext cx="575" cy="10475"/>
            </a:xfrm>
            <a:custGeom>
              <a:avLst/>
              <a:gdLst/>
              <a:ahLst/>
              <a:cxnLst/>
              <a:rect l="l" t="t" r="r" b="b"/>
              <a:pathLst>
                <a:path w="23" h="419" extrusionOk="0">
                  <a:moveTo>
                    <a:pt x="0" y="1"/>
                  </a:moveTo>
                  <a:lnTo>
                    <a:pt x="0" y="418"/>
                  </a:lnTo>
                  <a:lnTo>
                    <a:pt x="23" y="418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5" name="Google Shape;6705;p67"/>
            <p:cNvSpPr/>
            <p:nvPr/>
          </p:nvSpPr>
          <p:spPr>
            <a:xfrm>
              <a:off x="3195900" y="3365600"/>
              <a:ext cx="7950" cy="10475"/>
            </a:xfrm>
            <a:custGeom>
              <a:avLst/>
              <a:gdLst/>
              <a:ahLst/>
              <a:cxnLst/>
              <a:rect l="l" t="t" r="r" b="b"/>
              <a:pathLst>
                <a:path w="318" h="419" extrusionOk="0">
                  <a:moveTo>
                    <a:pt x="1" y="1"/>
                  </a:moveTo>
                  <a:lnTo>
                    <a:pt x="1" y="419"/>
                  </a:lnTo>
                  <a:lnTo>
                    <a:pt x="317" y="419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6" name="Google Shape;6706;p67"/>
            <p:cNvSpPr/>
            <p:nvPr/>
          </p:nvSpPr>
          <p:spPr>
            <a:xfrm>
              <a:off x="3203825" y="3365600"/>
              <a:ext cx="2850" cy="10475"/>
            </a:xfrm>
            <a:custGeom>
              <a:avLst/>
              <a:gdLst/>
              <a:ahLst/>
              <a:cxnLst/>
              <a:rect l="l" t="t" r="r" b="b"/>
              <a:pathLst>
                <a:path w="114" h="419" extrusionOk="0">
                  <a:moveTo>
                    <a:pt x="0" y="1"/>
                  </a:moveTo>
                  <a:lnTo>
                    <a:pt x="0" y="419"/>
                  </a:lnTo>
                  <a:lnTo>
                    <a:pt x="113" y="41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7" name="Google Shape;6707;p67"/>
            <p:cNvSpPr/>
            <p:nvPr/>
          </p:nvSpPr>
          <p:spPr>
            <a:xfrm>
              <a:off x="3178675" y="3382850"/>
              <a:ext cx="5675" cy="10450"/>
            </a:xfrm>
            <a:custGeom>
              <a:avLst/>
              <a:gdLst/>
              <a:ahLst/>
              <a:cxnLst/>
              <a:rect l="l" t="t" r="r" b="b"/>
              <a:pathLst>
                <a:path w="227" h="418" extrusionOk="0">
                  <a:moveTo>
                    <a:pt x="0" y="0"/>
                  </a:moveTo>
                  <a:lnTo>
                    <a:pt x="0" y="418"/>
                  </a:lnTo>
                  <a:lnTo>
                    <a:pt x="226" y="418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8" name="Google Shape;6708;p67"/>
            <p:cNvSpPr/>
            <p:nvPr/>
          </p:nvSpPr>
          <p:spPr>
            <a:xfrm>
              <a:off x="3184325" y="3382850"/>
              <a:ext cx="5100" cy="10450"/>
            </a:xfrm>
            <a:custGeom>
              <a:avLst/>
              <a:gdLst/>
              <a:ahLst/>
              <a:cxnLst/>
              <a:rect l="l" t="t" r="r" b="b"/>
              <a:pathLst>
                <a:path w="204" h="418" extrusionOk="0">
                  <a:moveTo>
                    <a:pt x="0" y="0"/>
                  </a:moveTo>
                  <a:lnTo>
                    <a:pt x="0" y="418"/>
                  </a:lnTo>
                  <a:lnTo>
                    <a:pt x="204" y="418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9" name="Google Shape;6709;p67"/>
            <p:cNvSpPr/>
            <p:nvPr/>
          </p:nvSpPr>
          <p:spPr>
            <a:xfrm>
              <a:off x="3161450" y="3400350"/>
              <a:ext cx="3125" cy="10200"/>
            </a:xfrm>
            <a:custGeom>
              <a:avLst/>
              <a:gdLst/>
              <a:ahLst/>
              <a:cxnLst/>
              <a:rect l="l" t="t" r="r" b="b"/>
              <a:pathLst>
                <a:path w="125" h="408" extrusionOk="0">
                  <a:moveTo>
                    <a:pt x="1" y="1"/>
                  </a:moveTo>
                  <a:lnTo>
                    <a:pt x="1" y="407"/>
                  </a:lnTo>
                  <a:lnTo>
                    <a:pt x="125" y="407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0" name="Google Shape;6710;p67"/>
            <p:cNvSpPr/>
            <p:nvPr/>
          </p:nvSpPr>
          <p:spPr>
            <a:xfrm>
              <a:off x="3164550" y="3400350"/>
              <a:ext cx="7650" cy="10200"/>
            </a:xfrm>
            <a:custGeom>
              <a:avLst/>
              <a:gdLst/>
              <a:ahLst/>
              <a:cxnLst/>
              <a:rect l="l" t="t" r="r" b="b"/>
              <a:pathLst>
                <a:path w="306" h="408" extrusionOk="0">
                  <a:moveTo>
                    <a:pt x="1" y="1"/>
                  </a:moveTo>
                  <a:lnTo>
                    <a:pt x="1" y="407"/>
                  </a:lnTo>
                  <a:lnTo>
                    <a:pt x="306" y="40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1" name="Google Shape;6711;p67"/>
            <p:cNvSpPr/>
            <p:nvPr/>
          </p:nvSpPr>
          <p:spPr>
            <a:xfrm>
              <a:off x="3515875" y="3123850"/>
              <a:ext cx="600" cy="10500"/>
            </a:xfrm>
            <a:custGeom>
              <a:avLst/>
              <a:gdLst/>
              <a:ahLst/>
              <a:cxnLst/>
              <a:rect l="l" t="t" r="r" b="b"/>
              <a:pathLst>
                <a:path w="24" h="420" extrusionOk="0">
                  <a:moveTo>
                    <a:pt x="1" y="1"/>
                  </a:moveTo>
                  <a:lnTo>
                    <a:pt x="1" y="419"/>
                  </a:lnTo>
                  <a:lnTo>
                    <a:pt x="23" y="419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2" name="Google Shape;6712;p67"/>
            <p:cNvSpPr/>
            <p:nvPr/>
          </p:nvSpPr>
          <p:spPr>
            <a:xfrm>
              <a:off x="3516450" y="3123850"/>
              <a:ext cx="9925" cy="10500"/>
            </a:xfrm>
            <a:custGeom>
              <a:avLst/>
              <a:gdLst/>
              <a:ahLst/>
              <a:cxnLst/>
              <a:rect l="l" t="t" r="r" b="b"/>
              <a:pathLst>
                <a:path w="397" h="420" extrusionOk="0">
                  <a:moveTo>
                    <a:pt x="0" y="1"/>
                  </a:moveTo>
                  <a:lnTo>
                    <a:pt x="0" y="419"/>
                  </a:lnTo>
                  <a:lnTo>
                    <a:pt x="396" y="419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3" name="Google Shape;6713;p67"/>
            <p:cNvSpPr/>
            <p:nvPr/>
          </p:nvSpPr>
          <p:spPr>
            <a:xfrm>
              <a:off x="3526350" y="3123850"/>
              <a:ext cx="275" cy="10500"/>
            </a:xfrm>
            <a:custGeom>
              <a:avLst/>
              <a:gdLst/>
              <a:ahLst/>
              <a:cxnLst/>
              <a:rect l="l" t="t" r="r" b="b"/>
              <a:pathLst>
                <a:path w="11" h="420" extrusionOk="0">
                  <a:moveTo>
                    <a:pt x="0" y="1"/>
                  </a:moveTo>
                  <a:lnTo>
                    <a:pt x="0" y="419"/>
                  </a:lnTo>
                  <a:lnTo>
                    <a:pt x="11" y="419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4" name="Google Shape;6714;p67"/>
            <p:cNvSpPr/>
            <p:nvPr/>
          </p:nvSpPr>
          <p:spPr>
            <a:xfrm>
              <a:off x="3498650" y="3141350"/>
              <a:ext cx="7950" cy="10200"/>
            </a:xfrm>
            <a:custGeom>
              <a:avLst/>
              <a:gdLst/>
              <a:ahLst/>
              <a:cxnLst/>
              <a:rect l="l" t="t" r="r" b="b"/>
              <a:pathLst>
                <a:path w="318" h="408" extrusionOk="0">
                  <a:moveTo>
                    <a:pt x="1" y="1"/>
                  </a:moveTo>
                  <a:lnTo>
                    <a:pt x="1" y="408"/>
                  </a:lnTo>
                  <a:lnTo>
                    <a:pt x="317" y="408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5" name="Google Shape;6715;p67"/>
            <p:cNvSpPr/>
            <p:nvPr/>
          </p:nvSpPr>
          <p:spPr>
            <a:xfrm>
              <a:off x="3506575" y="3141350"/>
              <a:ext cx="2850" cy="10200"/>
            </a:xfrm>
            <a:custGeom>
              <a:avLst/>
              <a:gdLst/>
              <a:ahLst/>
              <a:cxnLst/>
              <a:rect l="l" t="t" r="r" b="b"/>
              <a:pathLst>
                <a:path w="114" h="408" extrusionOk="0">
                  <a:moveTo>
                    <a:pt x="0" y="1"/>
                  </a:moveTo>
                  <a:lnTo>
                    <a:pt x="0" y="408"/>
                  </a:lnTo>
                  <a:lnTo>
                    <a:pt x="113" y="408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6" name="Google Shape;6716;p67"/>
            <p:cNvSpPr/>
            <p:nvPr/>
          </p:nvSpPr>
          <p:spPr>
            <a:xfrm>
              <a:off x="3481425" y="3158600"/>
              <a:ext cx="5675" cy="10200"/>
            </a:xfrm>
            <a:custGeom>
              <a:avLst/>
              <a:gdLst/>
              <a:ahLst/>
              <a:cxnLst/>
              <a:rect l="l" t="t" r="r" b="b"/>
              <a:pathLst>
                <a:path w="227" h="408" extrusionOk="0">
                  <a:moveTo>
                    <a:pt x="0" y="1"/>
                  </a:moveTo>
                  <a:lnTo>
                    <a:pt x="0" y="407"/>
                  </a:lnTo>
                  <a:lnTo>
                    <a:pt x="226" y="407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7" name="Google Shape;6717;p67"/>
            <p:cNvSpPr/>
            <p:nvPr/>
          </p:nvSpPr>
          <p:spPr>
            <a:xfrm>
              <a:off x="3487075" y="3158600"/>
              <a:ext cx="5100" cy="10200"/>
            </a:xfrm>
            <a:custGeom>
              <a:avLst/>
              <a:gdLst/>
              <a:ahLst/>
              <a:cxnLst/>
              <a:rect l="l" t="t" r="r" b="b"/>
              <a:pathLst>
                <a:path w="204" h="408" extrusionOk="0">
                  <a:moveTo>
                    <a:pt x="0" y="1"/>
                  </a:moveTo>
                  <a:lnTo>
                    <a:pt x="0" y="407"/>
                  </a:lnTo>
                  <a:lnTo>
                    <a:pt x="204" y="407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8" name="Google Shape;6718;p67"/>
            <p:cNvSpPr/>
            <p:nvPr/>
          </p:nvSpPr>
          <p:spPr>
            <a:xfrm>
              <a:off x="3464200" y="3175825"/>
              <a:ext cx="3425" cy="10175"/>
            </a:xfrm>
            <a:custGeom>
              <a:avLst/>
              <a:gdLst/>
              <a:ahLst/>
              <a:cxnLst/>
              <a:rect l="l" t="t" r="r" b="b"/>
              <a:pathLst>
                <a:path w="137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36" y="40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9" name="Google Shape;6719;p67"/>
            <p:cNvSpPr/>
            <p:nvPr/>
          </p:nvSpPr>
          <p:spPr>
            <a:xfrm>
              <a:off x="3467600" y="3175825"/>
              <a:ext cx="7375" cy="10175"/>
            </a:xfrm>
            <a:custGeom>
              <a:avLst/>
              <a:gdLst/>
              <a:ahLst/>
              <a:cxnLst/>
              <a:rect l="l" t="t" r="r" b="b"/>
              <a:pathLst>
                <a:path w="295" h="407" extrusionOk="0">
                  <a:moveTo>
                    <a:pt x="0" y="0"/>
                  </a:moveTo>
                  <a:lnTo>
                    <a:pt x="0" y="407"/>
                  </a:lnTo>
                  <a:lnTo>
                    <a:pt x="294" y="407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0" name="Google Shape;6720;p67"/>
            <p:cNvSpPr/>
            <p:nvPr/>
          </p:nvSpPr>
          <p:spPr>
            <a:xfrm>
              <a:off x="3446975" y="3193050"/>
              <a:ext cx="1150" cy="10200"/>
            </a:xfrm>
            <a:custGeom>
              <a:avLst/>
              <a:gdLst/>
              <a:ahLst/>
              <a:cxnLst/>
              <a:rect l="l" t="t" r="r" b="b"/>
              <a:pathLst>
                <a:path w="46" h="408" extrusionOk="0">
                  <a:moveTo>
                    <a:pt x="0" y="1"/>
                  </a:moveTo>
                  <a:lnTo>
                    <a:pt x="0" y="407"/>
                  </a:lnTo>
                  <a:lnTo>
                    <a:pt x="45" y="407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1" name="Google Shape;6721;p67"/>
            <p:cNvSpPr/>
            <p:nvPr/>
          </p:nvSpPr>
          <p:spPr>
            <a:xfrm>
              <a:off x="3448100" y="3193050"/>
              <a:ext cx="9625" cy="10200"/>
            </a:xfrm>
            <a:custGeom>
              <a:avLst/>
              <a:gdLst/>
              <a:ahLst/>
              <a:cxnLst/>
              <a:rect l="l" t="t" r="r" b="b"/>
              <a:pathLst>
                <a:path w="385" h="408" extrusionOk="0">
                  <a:moveTo>
                    <a:pt x="0" y="1"/>
                  </a:moveTo>
                  <a:lnTo>
                    <a:pt x="0" y="407"/>
                  </a:lnTo>
                  <a:lnTo>
                    <a:pt x="384" y="40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2" name="Google Shape;6722;p67"/>
            <p:cNvSpPr/>
            <p:nvPr/>
          </p:nvSpPr>
          <p:spPr>
            <a:xfrm>
              <a:off x="3429750" y="3210275"/>
              <a:ext cx="8500" cy="10200"/>
            </a:xfrm>
            <a:custGeom>
              <a:avLst/>
              <a:gdLst/>
              <a:ahLst/>
              <a:cxnLst/>
              <a:rect l="l" t="t" r="r" b="b"/>
              <a:pathLst>
                <a:path w="340" h="408" extrusionOk="0">
                  <a:moveTo>
                    <a:pt x="1" y="0"/>
                  </a:moveTo>
                  <a:lnTo>
                    <a:pt x="1" y="407"/>
                  </a:lnTo>
                  <a:lnTo>
                    <a:pt x="339" y="407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3" name="Google Shape;6723;p67"/>
            <p:cNvSpPr/>
            <p:nvPr/>
          </p:nvSpPr>
          <p:spPr>
            <a:xfrm>
              <a:off x="3438225" y="3210275"/>
              <a:ext cx="2275" cy="10200"/>
            </a:xfrm>
            <a:custGeom>
              <a:avLst/>
              <a:gdLst/>
              <a:ahLst/>
              <a:cxnLst/>
              <a:rect l="l" t="t" r="r" b="b"/>
              <a:pathLst>
                <a:path w="91" h="408" extrusionOk="0">
                  <a:moveTo>
                    <a:pt x="0" y="0"/>
                  </a:moveTo>
                  <a:lnTo>
                    <a:pt x="0" y="407"/>
                  </a:lnTo>
                  <a:lnTo>
                    <a:pt x="91" y="407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4" name="Google Shape;6724;p67"/>
            <p:cNvSpPr/>
            <p:nvPr/>
          </p:nvSpPr>
          <p:spPr>
            <a:xfrm>
              <a:off x="3412250" y="3227500"/>
              <a:ext cx="6500" cy="10200"/>
            </a:xfrm>
            <a:custGeom>
              <a:avLst/>
              <a:gdLst/>
              <a:ahLst/>
              <a:cxnLst/>
              <a:rect l="l" t="t" r="r" b="b"/>
              <a:pathLst>
                <a:path w="260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60" y="408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5" name="Google Shape;6725;p67"/>
            <p:cNvSpPr/>
            <p:nvPr/>
          </p:nvSpPr>
          <p:spPr>
            <a:xfrm>
              <a:off x="3418725" y="3227500"/>
              <a:ext cx="4275" cy="10200"/>
            </a:xfrm>
            <a:custGeom>
              <a:avLst/>
              <a:gdLst/>
              <a:ahLst/>
              <a:cxnLst/>
              <a:rect l="l" t="t" r="r" b="b"/>
              <a:pathLst>
                <a:path w="171" h="408" extrusionOk="0">
                  <a:moveTo>
                    <a:pt x="1" y="1"/>
                  </a:moveTo>
                  <a:lnTo>
                    <a:pt x="1" y="408"/>
                  </a:lnTo>
                  <a:lnTo>
                    <a:pt x="170" y="408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6" name="Google Shape;6726;p67"/>
            <p:cNvSpPr/>
            <p:nvPr/>
          </p:nvSpPr>
          <p:spPr>
            <a:xfrm>
              <a:off x="3395000" y="3244725"/>
              <a:ext cx="4275" cy="10200"/>
            </a:xfrm>
            <a:custGeom>
              <a:avLst/>
              <a:gdLst/>
              <a:ahLst/>
              <a:cxnLst/>
              <a:rect l="l" t="t" r="r" b="b"/>
              <a:pathLst>
                <a:path w="171" h="408" extrusionOk="0">
                  <a:moveTo>
                    <a:pt x="1" y="1"/>
                  </a:moveTo>
                  <a:lnTo>
                    <a:pt x="1" y="407"/>
                  </a:lnTo>
                  <a:lnTo>
                    <a:pt x="171" y="407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7" name="Google Shape;6727;p67"/>
            <p:cNvSpPr/>
            <p:nvPr/>
          </p:nvSpPr>
          <p:spPr>
            <a:xfrm>
              <a:off x="3399250" y="3244725"/>
              <a:ext cx="6500" cy="10200"/>
            </a:xfrm>
            <a:custGeom>
              <a:avLst/>
              <a:gdLst/>
              <a:ahLst/>
              <a:cxnLst/>
              <a:rect l="l" t="t" r="r" b="b"/>
              <a:pathLst>
                <a:path w="260" h="408" extrusionOk="0">
                  <a:moveTo>
                    <a:pt x="1" y="1"/>
                  </a:moveTo>
                  <a:lnTo>
                    <a:pt x="1" y="407"/>
                  </a:lnTo>
                  <a:lnTo>
                    <a:pt x="260" y="407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8" name="Google Shape;6728;p67"/>
            <p:cNvSpPr/>
            <p:nvPr/>
          </p:nvSpPr>
          <p:spPr>
            <a:xfrm>
              <a:off x="3377775" y="3261975"/>
              <a:ext cx="2000" cy="10450"/>
            </a:xfrm>
            <a:custGeom>
              <a:avLst/>
              <a:gdLst/>
              <a:ahLst/>
              <a:cxnLst/>
              <a:rect l="l" t="t" r="r" b="b"/>
              <a:pathLst>
                <a:path w="80" h="418" extrusionOk="0">
                  <a:moveTo>
                    <a:pt x="1" y="0"/>
                  </a:moveTo>
                  <a:lnTo>
                    <a:pt x="1" y="418"/>
                  </a:lnTo>
                  <a:lnTo>
                    <a:pt x="80" y="41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9" name="Google Shape;6729;p67"/>
            <p:cNvSpPr/>
            <p:nvPr/>
          </p:nvSpPr>
          <p:spPr>
            <a:xfrm>
              <a:off x="3379750" y="3261975"/>
              <a:ext cx="8800" cy="10450"/>
            </a:xfrm>
            <a:custGeom>
              <a:avLst/>
              <a:gdLst/>
              <a:ahLst/>
              <a:cxnLst/>
              <a:rect l="l" t="t" r="r" b="b"/>
              <a:pathLst>
                <a:path w="352" h="418" extrusionOk="0">
                  <a:moveTo>
                    <a:pt x="1" y="0"/>
                  </a:moveTo>
                  <a:lnTo>
                    <a:pt x="1" y="418"/>
                  </a:lnTo>
                  <a:lnTo>
                    <a:pt x="351" y="418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0" name="Google Shape;6730;p67"/>
            <p:cNvSpPr/>
            <p:nvPr/>
          </p:nvSpPr>
          <p:spPr>
            <a:xfrm>
              <a:off x="3360550" y="3279475"/>
              <a:ext cx="9350" cy="10200"/>
            </a:xfrm>
            <a:custGeom>
              <a:avLst/>
              <a:gdLst/>
              <a:ahLst/>
              <a:cxnLst/>
              <a:rect l="l" t="t" r="r" b="b"/>
              <a:pathLst>
                <a:path w="374" h="408" extrusionOk="0">
                  <a:moveTo>
                    <a:pt x="0" y="1"/>
                  </a:moveTo>
                  <a:lnTo>
                    <a:pt x="0" y="407"/>
                  </a:lnTo>
                  <a:lnTo>
                    <a:pt x="374" y="407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1" name="Google Shape;6731;p67"/>
            <p:cNvSpPr/>
            <p:nvPr/>
          </p:nvSpPr>
          <p:spPr>
            <a:xfrm>
              <a:off x="3369875" y="3279475"/>
              <a:ext cx="1425" cy="10200"/>
            </a:xfrm>
            <a:custGeom>
              <a:avLst/>
              <a:gdLst/>
              <a:ahLst/>
              <a:cxnLst/>
              <a:rect l="l" t="t" r="r" b="b"/>
              <a:pathLst>
                <a:path w="57" h="408" extrusionOk="0">
                  <a:moveTo>
                    <a:pt x="1" y="1"/>
                  </a:moveTo>
                  <a:lnTo>
                    <a:pt x="1" y="407"/>
                  </a:lnTo>
                  <a:lnTo>
                    <a:pt x="57" y="407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2" name="Google Shape;6732;p67"/>
            <p:cNvSpPr/>
            <p:nvPr/>
          </p:nvSpPr>
          <p:spPr>
            <a:xfrm>
              <a:off x="3343325" y="3296700"/>
              <a:ext cx="7075" cy="10175"/>
            </a:xfrm>
            <a:custGeom>
              <a:avLst/>
              <a:gdLst/>
              <a:ahLst/>
              <a:cxnLst/>
              <a:rect l="l" t="t" r="r" b="b"/>
              <a:pathLst>
                <a:path w="283" h="407" extrusionOk="0">
                  <a:moveTo>
                    <a:pt x="1" y="0"/>
                  </a:moveTo>
                  <a:lnTo>
                    <a:pt x="1" y="407"/>
                  </a:lnTo>
                  <a:lnTo>
                    <a:pt x="283" y="407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3" name="Google Shape;6733;p67"/>
            <p:cNvSpPr/>
            <p:nvPr/>
          </p:nvSpPr>
          <p:spPr>
            <a:xfrm>
              <a:off x="3350375" y="3296700"/>
              <a:ext cx="3725" cy="10175"/>
            </a:xfrm>
            <a:custGeom>
              <a:avLst/>
              <a:gdLst/>
              <a:ahLst/>
              <a:cxnLst/>
              <a:rect l="l" t="t" r="r" b="b"/>
              <a:pathLst>
                <a:path w="149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48" y="407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4" name="Google Shape;6734;p67"/>
            <p:cNvSpPr/>
            <p:nvPr/>
          </p:nvSpPr>
          <p:spPr>
            <a:xfrm>
              <a:off x="3326100" y="3313925"/>
              <a:ext cx="4825" cy="10200"/>
            </a:xfrm>
            <a:custGeom>
              <a:avLst/>
              <a:gdLst/>
              <a:ahLst/>
              <a:cxnLst/>
              <a:rect l="l" t="t" r="r" b="b"/>
              <a:pathLst>
                <a:path w="193" h="408" extrusionOk="0">
                  <a:moveTo>
                    <a:pt x="0" y="1"/>
                  </a:moveTo>
                  <a:lnTo>
                    <a:pt x="0" y="407"/>
                  </a:lnTo>
                  <a:lnTo>
                    <a:pt x="193" y="40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5" name="Google Shape;6735;p67"/>
            <p:cNvSpPr/>
            <p:nvPr/>
          </p:nvSpPr>
          <p:spPr>
            <a:xfrm>
              <a:off x="3330900" y="3313925"/>
              <a:ext cx="5950" cy="10200"/>
            </a:xfrm>
            <a:custGeom>
              <a:avLst/>
              <a:gdLst/>
              <a:ahLst/>
              <a:cxnLst/>
              <a:rect l="l" t="t" r="r" b="b"/>
              <a:pathLst>
                <a:path w="238" h="408" extrusionOk="0">
                  <a:moveTo>
                    <a:pt x="1" y="1"/>
                  </a:moveTo>
                  <a:lnTo>
                    <a:pt x="1" y="407"/>
                  </a:lnTo>
                  <a:lnTo>
                    <a:pt x="238" y="407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6" name="Google Shape;6736;p67"/>
            <p:cNvSpPr/>
            <p:nvPr/>
          </p:nvSpPr>
          <p:spPr>
            <a:xfrm>
              <a:off x="3308575" y="3331150"/>
              <a:ext cx="2850" cy="10200"/>
            </a:xfrm>
            <a:custGeom>
              <a:avLst/>
              <a:gdLst/>
              <a:ahLst/>
              <a:cxnLst/>
              <a:rect l="l" t="t" r="r" b="b"/>
              <a:pathLst>
                <a:path w="114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14" y="40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7" name="Google Shape;6737;p67"/>
            <p:cNvSpPr/>
            <p:nvPr/>
          </p:nvSpPr>
          <p:spPr>
            <a:xfrm>
              <a:off x="3311400" y="3331150"/>
              <a:ext cx="8225" cy="10200"/>
            </a:xfrm>
            <a:custGeom>
              <a:avLst/>
              <a:gdLst/>
              <a:ahLst/>
              <a:cxnLst/>
              <a:rect l="l" t="t" r="r" b="b"/>
              <a:pathLst>
                <a:path w="329" h="408" extrusionOk="0">
                  <a:moveTo>
                    <a:pt x="1" y="0"/>
                  </a:moveTo>
                  <a:lnTo>
                    <a:pt x="1" y="407"/>
                  </a:lnTo>
                  <a:lnTo>
                    <a:pt x="329" y="407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8" name="Google Shape;6738;p67"/>
            <p:cNvSpPr/>
            <p:nvPr/>
          </p:nvSpPr>
          <p:spPr>
            <a:xfrm>
              <a:off x="3291375" y="3348375"/>
              <a:ext cx="300" cy="10475"/>
            </a:xfrm>
            <a:custGeom>
              <a:avLst/>
              <a:gdLst/>
              <a:ahLst/>
              <a:cxnLst/>
              <a:rect l="l" t="t" r="r" b="b"/>
              <a:pathLst>
                <a:path w="12" h="419" extrusionOk="0">
                  <a:moveTo>
                    <a:pt x="0" y="1"/>
                  </a:moveTo>
                  <a:lnTo>
                    <a:pt x="0" y="418"/>
                  </a:lnTo>
                  <a:lnTo>
                    <a:pt x="11" y="418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9" name="Google Shape;6739;p67"/>
            <p:cNvSpPr/>
            <p:nvPr/>
          </p:nvSpPr>
          <p:spPr>
            <a:xfrm>
              <a:off x="3291650" y="3348375"/>
              <a:ext cx="9900" cy="10475"/>
            </a:xfrm>
            <a:custGeom>
              <a:avLst/>
              <a:gdLst/>
              <a:ahLst/>
              <a:cxnLst/>
              <a:rect l="l" t="t" r="r" b="b"/>
              <a:pathLst>
                <a:path w="396" h="419" extrusionOk="0">
                  <a:moveTo>
                    <a:pt x="0" y="1"/>
                  </a:moveTo>
                  <a:lnTo>
                    <a:pt x="0" y="418"/>
                  </a:lnTo>
                  <a:lnTo>
                    <a:pt x="396" y="418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0" name="Google Shape;6740;p67"/>
            <p:cNvSpPr/>
            <p:nvPr/>
          </p:nvSpPr>
          <p:spPr>
            <a:xfrm>
              <a:off x="3301525" y="3348375"/>
              <a:ext cx="600" cy="10475"/>
            </a:xfrm>
            <a:custGeom>
              <a:avLst/>
              <a:gdLst/>
              <a:ahLst/>
              <a:cxnLst/>
              <a:rect l="l" t="t" r="r" b="b"/>
              <a:pathLst>
                <a:path w="24" h="419" extrusionOk="0">
                  <a:moveTo>
                    <a:pt x="1" y="1"/>
                  </a:moveTo>
                  <a:lnTo>
                    <a:pt x="1" y="418"/>
                  </a:lnTo>
                  <a:lnTo>
                    <a:pt x="23" y="418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1" name="Google Shape;6741;p67"/>
            <p:cNvSpPr/>
            <p:nvPr/>
          </p:nvSpPr>
          <p:spPr>
            <a:xfrm>
              <a:off x="3274125" y="3365600"/>
              <a:ext cx="7925" cy="10475"/>
            </a:xfrm>
            <a:custGeom>
              <a:avLst/>
              <a:gdLst/>
              <a:ahLst/>
              <a:cxnLst/>
              <a:rect l="l" t="t" r="r" b="b"/>
              <a:pathLst>
                <a:path w="317" h="419" extrusionOk="0">
                  <a:moveTo>
                    <a:pt x="1" y="1"/>
                  </a:moveTo>
                  <a:lnTo>
                    <a:pt x="1" y="419"/>
                  </a:lnTo>
                  <a:lnTo>
                    <a:pt x="317" y="419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2" name="Google Shape;6742;p67"/>
            <p:cNvSpPr/>
            <p:nvPr/>
          </p:nvSpPr>
          <p:spPr>
            <a:xfrm>
              <a:off x="3282025" y="3365600"/>
              <a:ext cx="2850" cy="10475"/>
            </a:xfrm>
            <a:custGeom>
              <a:avLst/>
              <a:gdLst/>
              <a:ahLst/>
              <a:cxnLst/>
              <a:rect l="l" t="t" r="r" b="b"/>
              <a:pathLst>
                <a:path w="114" h="419" extrusionOk="0">
                  <a:moveTo>
                    <a:pt x="1" y="1"/>
                  </a:moveTo>
                  <a:lnTo>
                    <a:pt x="1" y="419"/>
                  </a:lnTo>
                  <a:lnTo>
                    <a:pt x="114" y="419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3" name="Google Shape;6743;p67"/>
            <p:cNvSpPr/>
            <p:nvPr/>
          </p:nvSpPr>
          <p:spPr>
            <a:xfrm>
              <a:off x="3256925" y="3382850"/>
              <a:ext cx="5650" cy="10450"/>
            </a:xfrm>
            <a:custGeom>
              <a:avLst/>
              <a:gdLst/>
              <a:ahLst/>
              <a:cxnLst/>
              <a:rect l="l" t="t" r="r" b="b"/>
              <a:pathLst>
                <a:path w="226" h="418" extrusionOk="0">
                  <a:moveTo>
                    <a:pt x="0" y="0"/>
                  </a:moveTo>
                  <a:lnTo>
                    <a:pt x="0" y="418"/>
                  </a:lnTo>
                  <a:lnTo>
                    <a:pt x="226" y="418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4" name="Google Shape;6744;p67"/>
            <p:cNvSpPr/>
            <p:nvPr/>
          </p:nvSpPr>
          <p:spPr>
            <a:xfrm>
              <a:off x="3262550" y="3382850"/>
              <a:ext cx="5125" cy="10450"/>
            </a:xfrm>
            <a:custGeom>
              <a:avLst/>
              <a:gdLst/>
              <a:ahLst/>
              <a:cxnLst/>
              <a:rect l="l" t="t" r="r" b="b"/>
              <a:pathLst>
                <a:path w="205" h="418" extrusionOk="0">
                  <a:moveTo>
                    <a:pt x="1" y="0"/>
                  </a:moveTo>
                  <a:lnTo>
                    <a:pt x="1" y="418"/>
                  </a:lnTo>
                  <a:lnTo>
                    <a:pt x="204" y="418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5" name="Google Shape;6745;p67"/>
            <p:cNvSpPr/>
            <p:nvPr/>
          </p:nvSpPr>
          <p:spPr>
            <a:xfrm>
              <a:off x="3239675" y="3400350"/>
              <a:ext cx="3150" cy="10200"/>
            </a:xfrm>
            <a:custGeom>
              <a:avLst/>
              <a:gdLst/>
              <a:ahLst/>
              <a:cxnLst/>
              <a:rect l="l" t="t" r="r" b="b"/>
              <a:pathLst>
                <a:path w="126" h="408" extrusionOk="0">
                  <a:moveTo>
                    <a:pt x="0" y="1"/>
                  </a:moveTo>
                  <a:lnTo>
                    <a:pt x="0" y="407"/>
                  </a:lnTo>
                  <a:lnTo>
                    <a:pt x="125" y="407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6" name="Google Shape;6746;p67"/>
            <p:cNvSpPr/>
            <p:nvPr/>
          </p:nvSpPr>
          <p:spPr>
            <a:xfrm>
              <a:off x="3242800" y="3400350"/>
              <a:ext cx="7625" cy="10200"/>
            </a:xfrm>
            <a:custGeom>
              <a:avLst/>
              <a:gdLst/>
              <a:ahLst/>
              <a:cxnLst/>
              <a:rect l="l" t="t" r="r" b="b"/>
              <a:pathLst>
                <a:path w="305" h="408" extrusionOk="0">
                  <a:moveTo>
                    <a:pt x="0" y="1"/>
                  </a:moveTo>
                  <a:lnTo>
                    <a:pt x="0" y="407"/>
                  </a:lnTo>
                  <a:lnTo>
                    <a:pt x="305" y="407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7" name="Google Shape;6747;p67"/>
            <p:cNvSpPr/>
            <p:nvPr/>
          </p:nvSpPr>
          <p:spPr>
            <a:xfrm>
              <a:off x="3594125" y="3123850"/>
              <a:ext cx="575" cy="10500"/>
            </a:xfrm>
            <a:custGeom>
              <a:avLst/>
              <a:gdLst/>
              <a:ahLst/>
              <a:cxnLst/>
              <a:rect l="l" t="t" r="r" b="b"/>
              <a:pathLst>
                <a:path w="23" h="420" extrusionOk="0">
                  <a:moveTo>
                    <a:pt x="0" y="1"/>
                  </a:moveTo>
                  <a:lnTo>
                    <a:pt x="0" y="419"/>
                  </a:lnTo>
                  <a:lnTo>
                    <a:pt x="23" y="419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8" name="Google Shape;6748;p67"/>
            <p:cNvSpPr/>
            <p:nvPr/>
          </p:nvSpPr>
          <p:spPr>
            <a:xfrm>
              <a:off x="3594675" y="3123850"/>
              <a:ext cx="9900" cy="10500"/>
            </a:xfrm>
            <a:custGeom>
              <a:avLst/>
              <a:gdLst/>
              <a:ahLst/>
              <a:cxnLst/>
              <a:rect l="l" t="t" r="r" b="b"/>
              <a:pathLst>
                <a:path w="396" h="420" extrusionOk="0">
                  <a:moveTo>
                    <a:pt x="1" y="1"/>
                  </a:moveTo>
                  <a:lnTo>
                    <a:pt x="1" y="419"/>
                  </a:lnTo>
                  <a:lnTo>
                    <a:pt x="396" y="419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9" name="Google Shape;6749;p67"/>
            <p:cNvSpPr/>
            <p:nvPr/>
          </p:nvSpPr>
          <p:spPr>
            <a:xfrm>
              <a:off x="3604550" y="3123850"/>
              <a:ext cx="325" cy="10500"/>
            </a:xfrm>
            <a:custGeom>
              <a:avLst/>
              <a:gdLst/>
              <a:ahLst/>
              <a:cxnLst/>
              <a:rect l="l" t="t" r="r" b="b"/>
              <a:pathLst>
                <a:path w="13" h="420" extrusionOk="0">
                  <a:moveTo>
                    <a:pt x="1" y="1"/>
                  </a:moveTo>
                  <a:lnTo>
                    <a:pt x="1" y="419"/>
                  </a:lnTo>
                  <a:lnTo>
                    <a:pt x="13" y="419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0" name="Google Shape;6750;p67"/>
            <p:cNvSpPr/>
            <p:nvPr/>
          </p:nvSpPr>
          <p:spPr>
            <a:xfrm>
              <a:off x="3576875" y="3141350"/>
              <a:ext cx="7925" cy="10200"/>
            </a:xfrm>
            <a:custGeom>
              <a:avLst/>
              <a:gdLst/>
              <a:ahLst/>
              <a:cxnLst/>
              <a:rect l="l" t="t" r="r" b="b"/>
              <a:pathLst>
                <a:path w="317" h="408" extrusionOk="0">
                  <a:moveTo>
                    <a:pt x="1" y="1"/>
                  </a:moveTo>
                  <a:lnTo>
                    <a:pt x="1" y="408"/>
                  </a:lnTo>
                  <a:lnTo>
                    <a:pt x="317" y="408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1" name="Google Shape;6751;p67"/>
            <p:cNvSpPr/>
            <p:nvPr/>
          </p:nvSpPr>
          <p:spPr>
            <a:xfrm>
              <a:off x="3584775" y="3141350"/>
              <a:ext cx="2850" cy="10200"/>
            </a:xfrm>
            <a:custGeom>
              <a:avLst/>
              <a:gdLst/>
              <a:ahLst/>
              <a:cxnLst/>
              <a:rect l="l" t="t" r="r" b="b"/>
              <a:pathLst>
                <a:path w="114" h="408" extrusionOk="0">
                  <a:moveTo>
                    <a:pt x="1" y="1"/>
                  </a:moveTo>
                  <a:lnTo>
                    <a:pt x="1" y="408"/>
                  </a:lnTo>
                  <a:lnTo>
                    <a:pt x="114" y="408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67"/>
            <p:cNvSpPr/>
            <p:nvPr/>
          </p:nvSpPr>
          <p:spPr>
            <a:xfrm>
              <a:off x="3559675" y="3158600"/>
              <a:ext cx="5650" cy="10200"/>
            </a:xfrm>
            <a:custGeom>
              <a:avLst/>
              <a:gdLst/>
              <a:ahLst/>
              <a:cxnLst/>
              <a:rect l="l" t="t" r="r" b="b"/>
              <a:pathLst>
                <a:path w="226" h="408" extrusionOk="0">
                  <a:moveTo>
                    <a:pt x="0" y="1"/>
                  </a:moveTo>
                  <a:lnTo>
                    <a:pt x="0" y="407"/>
                  </a:lnTo>
                  <a:lnTo>
                    <a:pt x="226" y="407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67"/>
            <p:cNvSpPr/>
            <p:nvPr/>
          </p:nvSpPr>
          <p:spPr>
            <a:xfrm>
              <a:off x="3565300" y="3158600"/>
              <a:ext cx="5125" cy="10200"/>
            </a:xfrm>
            <a:custGeom>
              <a:avLst/>
              <a:gdLst/>
              <a:ahLst/>
              <a:cxnLst/>
              <a:rect l="l" t="t" r="r" b="b"/>
              <a:pathLst>
                <a:path w="205" h="408" extrusionOk="0">
                  <a:moveTo>
                    <a:pt x="1" y="1"/>
                  </a:moveTo>
                  <a:lnTo>
                    <a:pt x="1" y="407"/>
                  </a:lnTo>
                  <a:lnTo>
                    <a:pt x="204" y="407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4" name="Google Shape;6754;p67"/>
            <p:cNvSpPr/>
            <p:nvPr/>
          </p:nvSpPr>
          <p:spPr>
            <a:xfrm>
              <a:off x="3542425" y="3175825"/>
              <a:ext cx="3425" cy="10175"/>
            </a:xfrm>
            <a:custGeom>
              <a:avLst/>
              <a:gdLst/>
              <a:ahLst/>
              <a:cxnLst/>
              <a:rect l="l" t="t" r="r" b="b"/>
              <a:pathLst>
                <a:path w="137" h="407" extrusionOk="0">
                  <a:moveTo>
                    <a:pt x="0" y="0"/>
                  </a:moveTo>
                  <a:lnTo>
                    <a:pt x="0" y="407"/>
                  </a:lnTo>
                  <a:lnTo>
                    <a:pt x="136" y="40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5" name="Google Shape;6755;p67"/>
            <p:cNvSpPr/>
            <p:nvPr/>
          </p:nvSpPr>
          <p:spPr>
            <a:xfrm>
              <a:off x="3545825" y="3175825"/>
              <a:ext cx="7350" cy="10175"/>
            </a:xfrm>
            <a:custGeom>
              <a:avLst/>
              <a:gdLst/>
              <a:ahLst/>
              <a:cxnLst/>
              <a:rect l="l" t="t" r="r" b="b"/>
              <a:pathLst>
                <a:path w="294" h="407" extrusionOk="0">
                  <a:moveTo>
                    <a:pt x="0" y="0"/>
                  </a:moveTo>
                  <a:lnTo>
                    <a:pt x="0" y="407"/>
                  </a:lnTo>
                  <a:lnTo>
                    <a:pt x="294" y="407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6" name="Google Shape;6756;p67"/>
            <p:cNvSpPr/>
            <p:nvPr/>
          </p:nvSpPr>
          <p:spPr>
            <a:xfrm>
              <a:off x="3525200" y="3193050"/>
              <a:ext cx="1175" cy="10200"/>
            </a:xfrm>
            <a:custGeom>
              <a:avLst/>
              <a:gdLst/>
              <a:ahLst/>
              <a:cxnLst/>
              <a:rect l="l" t="t" r="r" b="b"/>
              <a:pathLst>
                <a:path w="47" h="408" extrusionOk="0">
                  <a:moveTo>
                    <a:pt x="1" y="1"/>
                  </a:moveTo>
                  <a:lnTo>
                    <a:pt x="1" y="407"/>
                  </a:lnTo>
                  <a:lnTo>
                    <a:pt x="46" y="407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7" name="Google Shape;6757;p67"/>
            <p:cNvSpPr/>
            <p:nvPr/>
          </p:nvSpPr>
          <p:spPr>
            <a:xfrm>
              <a:off x="3526350" y="3193050"/>
              <a:ext cx="9625" cy="10200"/>
            </a:xfrm>
            <a:custGeom>
              <a:avLst/>
              <a:gdLst/>
              <a:ahLst/>
              <a:cxnLst/>
              <a:rect l="l" t="t" r="r" b="b"/>
              <a:pathLst>
                <a:path w="385" h="408" extrusionOk="0">
                  <a:moveTo>
                    <a:pt x="0" y="1"/>
                  </a:moveTo>
                  <a:lnTo>
                    <a:pt x="0" y="407"/>
                  </a:lnTo>
                  <a:lnTo>
                    <a:pt x="384" y="40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8" name="Google Shape;6758;p67"/>
            <p:cNvSpPr/>
            <p:nvPr/>
          </p:nvSpPr>
          <p:spPr>
            <a:xfrm>
              <a:off x="3507975" y="3210275"/>
              <a:ext cx="8500" cy="10200"/>
            </a:xfrm>
            <a:custGeom>
              <a:avLst/>
              <a:gdLst/>
              <a:ahLst/>
              <a:cxnLst/>
              <a:rect l="l" t="t" r="r" b="b"/>
              <a:pathLst>
                <a:path w="340" h="408" extrusionOk="0">
                  <a:moveTo>
                    <a:pt x="0" y="0"/>
                  </a:moveTo>
                  <a:lnTo>
                    <a:pt x="0" y="407"/>
                  </a:lnTo>
                  <a:lnTo>
                    <a:pt x="339" y="407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9" name="Google Shape;6759;p67"/>
            <p:cNvSpPr/>
            <p:nvPr/>
          </p:nvSpPr>
          <p:spPr>
            <a:xfrm>
              <a:off x="3516450" y="3210275"/>
              <a:ext cx="2000" cy="10200"/>
            </a:xfrm>
            <a:custGeom>
              <a:avLst/>
              <a:gdLst/>
              <a:ahLst/>
              <a:cxnLst/>
              <a:rect l="l" t="t" r="r" b="b"/>
              <a:pathLst>
                <a:path w="80" h="408" extrusionOk="0">
                  <a:moveTo>
                    <a:pt x="0" y="0"/>
                  </a:moveTo>
                  <a:lnTo>
                    <a:pt x="0" y="407"/>
                  </a:lnTo>
                  <a:lnTo>
                    <a:pt x="80" y="407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0" name="Google Shape;6760;p67"/>
            <p:cNvSpPr/>
            <p:nvPr/>
          </p:nvSpPr>
          <p:spPr>
            <a:xfrm>
              <a:off x="3490450" y="3227500"/>
              <a:ext cx="6550" cy="10200"/>
            </a:xfrm>
            <a:custGeom>
              <a:avLst/>
              <a:gdLst/>
              <a:ahLst/>
              <a:cxnLst/>
              <a:rect l="l" t="t" r="r" b="b"/>
              <a:pathLst>
                <a:path w="262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61" y="408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1" name="Google Shape;6761;p67"/>
            <p:cNvSpPr/>
            <p:nvPr/>
          </p:nvSpPr>
          <p:spPr>
            <a:xfrm>
              <a:off x="3496975" y="3227500"/>
              <a:ext cx="4250" cy="10200"/>
            </a:xfrm>
            <a:custGeom>
              <a:avLst/>
              <a:gdLst/>
              <a:ahLst/>
              <a:cxnLst/>
              <a:rect l="l" t="t" r="r" b="b"/>
              <a:pathLst>
                <a:path w="170" h="408" extrusionOk="0">
                  <a:moveTo>
                    <a:pt x="0" y="1"/>
                  </a:moveTo>
                  <a:lnTo>
                    <a:pt x="0" y="408"/>
                  </a:lnTo>
                  <a:lnTo>
                    <a:pt x="169" y="40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2" name="Google Shape;6762;p67"/>
            <p:cNvSpPr/>
            <p:nvPr/>
          </p:nvSpPr>
          <p:spPr>
            <a:xfrm>
              <a:off x="3473250" y="3244725"/>
              <a:ext cx="4250" cy="10200"/>
            </a:xfrm>
            <a:custGeom>
              <a:avLst/>
              <a:gdLst/>
              <a:ahLst/>
              <a:cxnLst/>
              <a:rect l="l" t="t" r="r" b="b"/>
              <a:pathLst>
                <a:path w="170" h="408" extrusionOk="0">
                  <a:moveTo>
                    <a:pt x="0" y="1"/>
                  </a:moveTo>
                  <a:lnTo>
                    <a:pt x="0" y="407"/>
                  </a:lnTo>
                  <a:lnTo>
                    <a:pt x="169" y="407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3" name="Google Shape;6763;p67"/>
            <p:cNvSpPr/>
            <p:nvPr/>
          </p:nvSpPr>
          <p:spPr>
            <a:xfrm>
              <a:off x="3477475" y="3244725"/>
              <a:ext cx="6525" cy="10200"/>
            </a:xfrm>
            <a:custGeom>
              <a:avLst/>
              <a:gdLst/>
              <a:ahLst/>
              <a:cxnLst/>
              <a:rect l="l" t="t" r="r" b="b"/>
              <a:pathLst>
                <a:path w="261" h="408" extrusionOk="0">
                  <a:moveTo>
                    <a:pt x="0" y="1"/>
                  </a:moveTo>
                  <a:lnTo>
                    <a:pt x="0" y="407"/>
                  </a:lnTo>
                  <a:lnTo>
                    <a:pt x="261" y="407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4" name="Google Shape;6764;p67"/>
            <p:cNvSpPr/>
            <p:nvPr/>
          </p:nvSpPr>
          <p:spPr>
            <a:xfrm>
              <a:off x="3456000" y="3261975"/>
              <a:ext cx="2025" cy="10450"/>
            </a:xfrm>
            <a:custGeom>
              <a:avLst/>
              <a:gdLst/>
              <a:ahLst/>
              <a:cxnLst/>
              <a:rect l="l" t="t" r="r" b="b"/>
              <a:pathLst>
                <a:path w="81" h="418" extrusionOk="0">
                  <a:moveTo>
                    <a:pt x="1" y="0"/>
                  </a:moveTo>
                  <a:lnTo>
                    <a:pt x="1" y="418"/>
                  </a:lnTo>
                  <a:lnTo>
                    <a:pt x="80" y="41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5" name="Google Shape;6765;p67"/>
            <p:cNvSpPr/>
            <p:nvPr/>
          </p:nvSpPr>
          <p:spPr>
            <a:xfrm>
              <a:off x="3458000" y="3261975"/>
              <a:ext cx="8750" cy="10450"/>
            </a:xfrm>
            <a:custGeom>
              <a:avLst/>
              <a:gdLst/>
              <a:ahLst/>
              <a:cxnLst/>
              <a:rect l="l" t="t" r="r" b="b"/>
              <a:pathLst>
                <a:path w="350" h="418" extrusionOk="0">
                  <a:moveTo>
                    <a:pt x="0" y="0"/>
                  </a:moveTo>
                  <a:lnTo>
                    <a:pt x="0" y="418"/>
                  </a:lnTo>
                  <a:lnTo>
                    <a:pt x="350" y="418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6" name="Google Shape;6766;p67"/>
            <p:cNvSpPr/>
            <p:nvPr/>
          </p:nvSpPr>
          <p:spPr>
            <a:xfrm>
              <a:off x="3438800" y="3279475"/>
              <a:ext cx="9325" cy="10200"/>
            </a:xfrm>
            <a:custGeom>
              <a:avLst/>
              <a:gdLst/>
              <a:ahLst/>
              <a:cxnLst/>
              <a:rect l="l" t="t" r="r" b="b"/>
              <a:pathLst>
                <a:path w="373" h="408" extrusionOk="0">
                  <a:moveTo>
                    <a:pt x="0" y="1"/>
                  </a:moveTo>
                  <a:lnTo>
                    <a:pt x="0" y="407"/>
                  </a:lnTo>
                  <a:lnTo>
                    <a:pt x="372" y="407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7" name="Google Shape;6767;p67"/>
            <p:cNvSpPr/>
            <p:nvPr/>
          </p:nvSpPr>
          <p:spPr>
            <a:xfrm>
              <a:off x="3448100" y="3279475"/>
              <a:ext cx="1450" cy="10200"/>
            </a:xfrm>
            <a:custGeom>
              <a:avLst/>
              <a:gdLst/>
              <a:ahLst/>
              <a:cxnLst/>
              <a:rect l="l" t="t" r="r" b="b"/>
              <a:pathLst>
                <a:path w="58" h="408" extrusionOk="0">
                  <a:moveTo>
                    <a:pt x="0" y="1"/>
                  </a:moveTo>
                  <a:lnTo>
                    <a:pt x="0" y="407"/>
                  </a:lnTo>
                  <a:lnTo>
                    <a:pt x="57" y="407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8" name="Google Shape;6768;p67"/>
            <p:cNvSpPr/>
            <p:nvPr/>
          </p:nvSpPr>
          <p:spPr>
            <a:xfrm>
              <a:off x="3421550" y="3296700"/>
              <a:ext cx="7100" cy="10175"/>
            </a:xfrm>
            <a:custGeom>
              <a:avLst/>
              <a:gdLst/>
              <a:ahLst/>
              <a:cxnLst/>
              <a:rect l="l" t="t" r="r" b="b"/>
              <a:pathLst>
                <a:path w="284" h="407" extrusionOk="0">
                  <a:moveTo>
                    <a:pt x="1" y="0"/>
                  </a:moveTo>
                  <a:lnTo>
                    <a:pt x="1" y="407"/>
                  </a:lnTo>
                  <a:lnTo>
                    <a:pt x="283" y="407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9" name="Google Shape;6769;p67"/>
            <p:cNvSpPr/>
            <p:nvPr/>
          </p:nvSpPr>
          <p:spPr>
            <a:xfrm>
              <a:off x="3428625" y="3296700"/>
              <a:ext cx="3675" cy="10175"/>
            </a:xfrm>
            <a:custGeom>
              <a:avLst/>
              <a:gdLst/>
              <a:ahLst/>
              <a:cxnLst/>
              <a:rect l="l" t="t" r="r" b="b"/>
              <a:pathLst>
                <a:path w="147" h="407" extrusionOk="0">
                  <a:moveTo>
                    <a:pt x="0" y="0"/>
                  </a:moveTo>
                  <a:lnTo>
                    <a:pt x="0" y="407"/>
                  </a:lnTo>
                  <a:lnTo>
                    <a:pt x="147" y="407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0" name="Google Shape;6770;p67"/>
            <p:cNvSpPr/>
            <p:nvPr/>
          </p:nvSpPr>
          <p:spPr>
            <a:xfrm>
              <a:off x="3404325" y="3313925"/>
              <a:ext cx="4825" cy="10200"/>
            </a:xfrm>
            <a:custGeom>
              <a:avLst/>
              <a:gdLst/>
              <a:ahLst/>
              <a:cxnLst/>
              <a:rect l="l" t="t" r="r" b="b"/>
              <a:pathLst>
                <a:path w="193" h="408" extrusionOk="0">
                  <a:moveTo>
                    <a:pt x="1" y="1"/>
                  </a:moveTo>
                  <a:lnTo>
                    <a:pt x="1" y="407"/>
                  </a:lnTo>
                  <a:lnTo>
                    <a:pt x="192" y="40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1" name="Google Shape;6771;p67"/>
            <p:cNvSpPr/>
            <p:nvPr/>
          </p:nvSpPr>
          <p:spPr>
            <a:xfrm>
              <a:off x="3409125" y="3313925"/>
              <a:ext cx="5975" cy="10200"/>
            </a:xfrm>
            <a:custGeom>
              <a:avLst/>
              <a:gdLst/>
              <a:ahLst/>
              <a:cxnLst/>
              <a:rect l="l" t="t" r="r" b="b"/>
              <a:pathLst>
                <a:path w="239" h="408" extrusionOk="0">
                  <a:moveTo>
                    <a:pt x="0" y="1"/>
                  </a:moveTo>
                  <a:lnTo>
                    <a:pt x="0" y="407"/>
                  </a:lnTo>
                  <a:lnTo>
                    <a:pt x="238" y="407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2" name="Google Shape;6772;p67"/>
            <p:cNvSpPr/>
            <p:nvPr/>
          </p:nvSpPr>
          <p:spPr>
            <a:xfrm>
              <a:off x="3387100" y="3331150"/>
              <a:ext cx="2575" cy="10200"/>
            </a:xfrm>
            <a:custGeom>
              <a:avLst/>
              <a:gdLst/>
              <a:ahLst/>
              <a:cxnLst/>
              <a:rect l="l" t="t" r="r" b="b"/>
              <a:pathLst>
                <a:path w="103" h="408" extrusionOk="0">
                  <a:moveTo>
                    <a:pt x="0" y="0"/>
                  </a:moveTo>
                  <a:lnTo>
                    <a:pt x="0" y="407"/>
                  </a:lnTo>
                  <a:lnTo>
                    <a:pt x="102" y="407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3" name="Google Shape;6773;p67"/>
            <p:cNvSpPr/>
            <p:nvPr/>
          </p:nvSpPr>
          <p:spPr>
            <a:xfrm>
              <a:off x="3389650" y="3331150"/>
              <a:ext cx="7925" cy="10200"/>
            </a:xfrm>
            <a:custGeom>
              <a:avLst/>
              <a:gdLst/>
              <a:ahLst/>
              <a:cxnLst/>
              <a:rect l="l" t="t" r="r" b="b"/>
              <a:pathLst>
                <a:path w="317" h="408" extrusionOk="0">
                  <a:moveTo>
                    <a:pt x="0" y="0"/>
                  </a:moveTo>
                  <a:lnTo>
                    <a:pt x="0" y="407"/>
                  </a:lnTo>
                  <a:lnTo>
                    <a:pt x="317" y="407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4" name="Google Shape;6774;p67"/>
            <p:cNvSpPr/>
            <p:nvPr/>
          </p:nvSpPr>
          <p:spPr>
            <a:xfrm>
              <a:off x="3369575" y="3348375"/>
              <a:ext cx="325" cy="10475"/>
            </a:xfrm>
            <a:custGeom>
              <a:avLst/>
              <a:gdLst/>
              <a:ahLst/>
              <a:cxnLst/>
              <a:rect l="l" t="t" r="r" b="b"/>
              <a:pathLst>
                <a:path w="13" h="419" extrusionOk="0">
                  <a:moveTo>
                    <a:pt x="1" y="1"/>
                  </a:moveTo>
                  <a:lnTo>
                    <a:pt x="1" y="418"/>
                  </a:lnTo>
                  <a:lnTo>
                    <a:pt x="13" y="41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5" name="Google Shape;6775;p67"/>
            <p:cNvSpPr/>
            <p:nvPr/>
          </p:nvSpPr>
          <p:spPr>
            <a:xfrm>
              <a:off x="3369875" y="3348375"/>
              <a:ext cx="9900" cy="10475"/>
            </a:xfrm>
            <a:custGeom>
              <a:avLst/>
              <a:gdLst/>
              <a:ahLst/>
              <a:cxnLst/>
              <a:rect l="l" t="t" r="r" b="b"/>
              <a:pathLst>
                <a:path w="396" h="419" extrusionOk="0">
                  <a:moveTo>
                    <a:pt x="1" y="1"/>
                  </a:moveTo>
                  <a:lnTo>
                    <a:pt x="1" y="418"/>
                  </a:lnTo>
                  <a:lnTo>
                    <a:pt x="396" y="418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6" name="Google Shape;6776;p67"/>
            <p:cNvSpPr/>
            <p:nvPr/>
          </p:nvSpPr>
          <p:spPr>
            <a:xfrm>
              <a:off x="3379750" y="3348375"/>
              <a:ext cx="600" cy="10475"/>
            </a:xfrm>
            <a:custGeom>
              <a:avLst/>
              <a:gdLst/>
              <a:ahLst/>
              <a:cxnLst/>
              <a:rect l="l" t="t" r="r" b="b"/>
              <a:pathLst>
                <a:path w="24" h="419" extrusionOk="0">
                  <a:moveTo>
                    <a:pt x="1" y="1"/>
                  </a:moveTo>
                  <a:lnTo>
                    <a:pt x="1" y="418"/>
                  </a:lnTo>
                  <a:lnTo>
                    <a:pt x="23" y="418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7" name="Google Shape;6777;p67"/>
            <p:cNvSpPr/>
            <p:nvPr/>
          </p:nvSpPr>
          <p:spPr>
            <a:xfrm>
              <a:off x="3352375" y="3365600"/>
              <a:ext cx="7925" cy="10475"/>
            </a:xfrm>
            <a:custGeom>
              <a:avLst/>
              <a:gdLst/>
              <a:ahLst/>
              <a:cxnLst/>
              <a:rect l="l" t="t" r="r" b="b"/>
              <a:pathLst>
                <a:path w="317" h="419" extrusionOk="0">
                  <a:moveTo>
                    <a:pt x="0" y="1"/>
                  </a:moveTo>
                  <a:lnTo>
                    <a:pt x="0" y="419"/>
                  </a:lnTo>
                  <a:lnTo>
                    <a:pt x="317" y="419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8" name="Google Shape;6778;p67"/>
            <p:cNvSpPr/>
            <p:nvPr/>
          </p:nvSpPr>
          <p:spPr>
            <a:xfrm>
              <a:off x="3360275" y="3365600"/>
              <a:ext cx="2850" cy="10475"/>
            </a:xfrm>
            <a:custGeom>
              <a:avLst/>
              <a:gdLst/>
              <a:ahLst/>
              <a:cxnLst/>
              <a:rect l="l" t="t" r="r" b="b"/>
              <a:pathLst>
                <a:path w="114" h="419" extrusionOk="0">
                  <a:moveTo>
                    <a:pt x="1" y="1"/>
                  </a:moveTo>
                  <a:lnTo>
                    <a:pt x="1" y="419"/>
                  </a:lnTo>
                  <a:lnTo>
                    <a:pt x="114" y="419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9" name="Google Shape;6779;p67"/>
            <p:cNvSpPr/>
            <p:nvPr/>
          </p:nvSpPr>
          <p:spPr>
            <a:xfrm>
              <a:off x="3335125" y="3382850"/>
              <a:ext cx="5675" cy="10450"/>
            </a:xfrm>
            <a:custGeom>
              <a:avLst/>
              <a:gdLst/>
              <a:ahLst/>
              <a:cxnLst/>
              <a:rect l="l" t="t" r="r" b="b"/>
              <a:pathLst>
                <a:path w="227" h="418" extrusionOk="0">
                  <a:moveTo>
                    <a:pt x="1" y="0"/>
                  </a:moveTo>
                  <a:lnTo>
                    <a:pt x="1" y="418"/>
                  </a:lnTo>
                  <a:lnTo>
                    <a:pt x="227" y="418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0" name="Google Shape;6780;p67"/>
            <p:cNvSpPr/>
            <p:nvPr/>
          </p:nvSpPr>
          <p:spPr>
            <a:xfrm>
              <a:off x="3340775" y="3382850"/>
              <a:ext cx="5100" cy="10450"/>
            </a:xfrm>
            <a:custGeom>
              <a:avLst/>
              <a:gdLst/>
              <a:ahLst/>
              <a:cxnLst/>
              <a:rect l="l" t="t" r="r" b="b"/>
              <a:pathLst>
                <a:path w="204" h="418" extrusionOk="0">
                  <a:moveTo>
                    <a:pt x="1" y="0"/>
                  </a:moveTo>
                  <a:lnTo>
                    <a:pt x="1" y="418"/>
                  </a:lnTo>
                  <a:lnTo>
                    <a:pt x="204" y="418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1" name="Google Shape;6781;p67"/>
            <p:cNvSpPr/>
            <p:nvPr/>
          </p:nvSpPr>
          <p:spPr>
            <a:xfrm>
              <a:off x="3317925" y="3400350"/>
              <a:ext cx="3400" cy="10200"/>
            </a:xfrm>
            <a:custGeom>
              <a:avLst/>
              <a:gdLst/>
              <a:ahLst/>
              <a:cxnLst/>
              <a:rect l="l" t="t" r="r" b="b"/>
              <a:pathLst>
                <a:path w="136" h="408" extrusionOk="0">
                  <a:moveTo>
                    <a:pt x="0" y="1"/>
                  </a:moveTo>
                  <a:lnTo>
                    <a:pt x="0" y="407"/>
                  </a:lnTo>
                  <a:lnTo>
                    <a:pt x="136" y="407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2" name="Google Shape;6782;p67"/>
            <p:cNvSpPr/>
            <p:nvPr/>
          </p:nvSpPr>
          <p:spPr>
            <a:xfrm>
              <a:off x="3321300" y="3400350"/>
              <a:ext cx="7375" cy="10200"/>
            </a:xfrm>
            <a:custGeom>
              <a:avLst/>
              <a:gdLst/>
              <a:ahLst/>
              <a:cxnLst/>
              <a:rect l="l" t="t" r="r" b="b"/>
              <a:pathLst>
                <a:path w="295" h="408" extrusionOk="0">
                  <a:moveTo>
                    <a:pt x="1" y="1"/>
                  </a:moveTo>
                  <a:lnTo>
                    <a:pt x="1" y="407"/>
                  </a:lnTo>
                  <a:lnTo>
                    <a:pt x="294" y="407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3" name="Google Shape;6783;p67"/>
            <p:cNvSpPr/>
            <p:nvPr/>
          </p:nvSpPr>
          <p:spPr>
            <a:xfrm>
              <a:off x="3672325" y="3123850"/>
              <a:ext cx="600" cy="10500"/>
            </a:xfrm>
            <a:custGeom>
              <a:avLst/>
              <a:gdLst/>
              <a:ahLst/>
              <a:cxnLst/>
              <a:rect l="l" t="t" r="r" b="b"/>
              <a:pathLst>
                <a:path w="24" h="420" extrusionOk="0">
                  <a:moveTo>
                    <a:pt x="1" y="1"/>
                  </a:moveTo>
                  <a:lnTo>
                    <a:pt x="1" y="419"/>
                  </a:lnTo>
                  <a:lnTo>
                    <a:pt x="24" y="419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4" name="Google Shape;6784;p67"/>
            <p:cNvSpPr/>
            <p:nvPr/>
          </p:nvSpPr>
          <p:spPr>
            <a:xfrm>
              <a:off x="3672900" y="3123850"/>
              <a:ext cx="9925" cy="10500"/>
            </a:xfrm>
            <a:custGeom>
              <a:avLst/>
              <a:gdLst/>
              <a:ahLst/>
              <a:cxnLst/>
              <a:rect l="l" t="t" r="r" b="b"/>
              <a:pathLst>
                <a:path w="397" h="420" extrusionOk="0">
                  <a:moveTo>
                    <a:pt x="1" y="1"/>
                  </a:moveTo>
                  <a:lnTo>
                    <a:pt x="1" y="419"/>
                  </a:lnTo>
                  <a:lnTo>
                    <a:pt x="396" y="419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5" name="Google Shape;6785;p67"/>
            <p:cNvSpPr/>
            <p:nvPr/>
          </p:nvSpPr>
          <p:spPr>
            <a:xfrm>
              <a:off x="3682800" y="3123850"/>
              <a:ext cx="300" cy="10500"/>
            </a:xfrm>
            <a:custGeom>
              <a:avLst/>
              <a:gdLst/>
              <a:ahLst/>
              <a:cxnLst/>
              <a:rect l="l" t="t" r="r" b="b"/>
              <a:pathLst>
                <a:path w="12" h="420" extrusionOk="0">
                  <a:moveTo>
                    <a:pt x="0" y="1"/>
                  </a:moveTo>
                  <a:lnTo>
                    <a:pt x="0" y="419"/>
                  </a:lnTo>
                  <a:lnTo>
                    <a:pt x="11" y="419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6" name="Google Shape;6786;p67"/>
            <p:cNvSpPr/>
            <p:nvPr/>
          </p:nvSpPr>
          <p:spPr>
            <a:xfrm>
              <a:off x="3655125" y="3141100"/>
              <a:ext cx="7925" cy="10450"/>
            </a:xfrm>
            <a:custGeom>
              <a:avLst/>
              <a:gdLst/>
              <a:ahLst/>
              <a:cxnLst/>
              <a:rect l="l" t="t" r="r" b="b"/>
              <a:pathLst>
                <a:path w="317" h="418" extrusionOk="0">
                  <a:moveTo>
                    <a:pt x="0" y="0"/>
                  </a:moveTo>
                  <a:lnTo>
                    <a:pt x="0" y="418"/>
                  </a:lnTo>
                  <a:lnTo>
                    <a:pt x="317" y="418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7" name="Google Shape;6787;p67"/>
            <p:cNvSpPr/>
            <p:nvPr/>
          </p:nvSpPr>
          <p:spPr>
            <a:xfrm>
              <a:off x="3663025" y="3141100"/>
              <a:ext cx="2850" cy="10450"/>
            </a:xfrm>
            <a:custGeom>
              <a:avLst/>
              <a:gdLst/>
              <a:ahLst/>
              <a:cxnLst/>
              <a:rect l="l" t="t" r="r" b="b"/>
              <a:pathLst>
                <a:path w="114" h="418" extrusionOk="0">
                  <a:moveTo>
                    <a:pt x="1" y="0"/>
                  </a:moveTo>
                  <a:lnTo>
                    <a:pt x="1" y="418"/>
                  </a:lnTo>
                  <a:lnTo>
                    <a:pt x="114" y="418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8" name="Google Shape;6788;p67"/>
            <p:cNvSpPr/>
            <p:nvPr/>
          </p:nvSpPr>
          <p:spPr>
            <a:xfrm>
              <a:off x="3637875" y="3158600"/>
              <a:ext cx="5675" cy="10200"/>
            </a:xfrm>
            <a:custGeom>
              <a:avLst/>
              <a:gdLst/>
              <a:ahLst/>
              <a:cxnLst/>
              <a:rect l="l" t="t" r="r" b="b"/>
              <a:pathLst>
                <a:path w="227" h="408" extrusionOk="0">
                  <a:moveTo>
                    <a:pt x="1" y="1"/>
                  </a:moveTo>
                  <a:lnTo>
                    <a:pt x="1" y="407"/>
                  </a:lnTo>
                  <a:lnTo>
                    <a:pt x="227" y="407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9" name="Google Shape;6789;p67"/>
            <p:cNvSpPr/>
            <p:nvPr/>
          </p:nvSpPr>
          <p:spPr>
            <a:xfrm>
              <a:off x="3643525" y="3158600"/>
              <a:ext cx="5125" cy="10200"/>
            </a:xfrm>
            <a:custGeom>
              <a:avLst/>
              <a:gdLst/>
              <a:ahLst/>
              <a:cxnLst/>
              <a:rect l="l" t="t" r="r" b="b"/>
              <a:pathLst>
                <a:path w="205" h="408" extrusionOk="0">
                  <a:moveTo>
                    <a:pt x="1" y="1"/>
                  </a:moveTo>
                  <a:lnTo>
                    <a:pt x="1" y="407"/>
                  </a:lnTo>
                  <a:lnTo>
                    <a:pt x="204" y="407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0" name="Google Shape;6790;p67"/>
            <p:cNvSpPr/>
            <p:nvPr/>
          </p:nvSpPr>
          <p:spPr>
            <a:xfrm>
              <a:off x="3620675" y="3175825"/>
              <a:ext cx="3400" cy="10175"/>
            </a:xfrm>
            <a:custGeom>
              <a:avLst/>
              <a:gdLst/>
              <a:ahLst/>
              <a:cxnLst/>
              <a:rect l="l" t="t" r="r" b="b"/>
              <a:pathLst>
                <a:path w="136" h="407" extrusionOk="0">
                  <a:moveTo>
                    <a:pt x="0" y="0"/>
                  </a:moveTo>
                  <a:lnTo>
                    <a:pt x="0" y="407"/>
                  </a:lnTo>
                  <a:lnTo>
                    <a:pt x="136" y="40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1" name="Google Shape;6791;p67"/>
            <p:cNvSpPr/>
            <p:nvPr/>
          </p:nvSpPr>
          <p:spPr>
            <a:xfrm>
              <a:off x="3624050" y="3175825"/>
              <a:ext cx="7375" cy="10175"/>
            </a:xfrm>
            <a:custGeom>
              <a:avLst/>
              <a:gdLst/>
              <a:ahLst/>
              <a:cxnLst/>
              <a:rect l="l" t="t" r="r" b="b"/>
              <a:pathLst>
                <a:path w="295" h="407" extrusionOk="0">
                  <a:moveTo>
                    <a:pt x="1" y="0"/>
                  </a:moveTo>
                  <a:lnTo>
                    <a:pt x="1" y="407"/>
                  </a:lnTo>
                  <a:lnTo>
                    <a:pt x="294" y="407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2" name="Google Shape;6792;p67"/>
            <p:cNvSpPr/>
            <p:nvPr/>
          </p:nvSpPr>
          <p:spPr>
            <a:xfrm>
              <a:off x="3603425" y="3193050"/>
              <a:ext cx="1150" cy="10200"/>
            </a:xfrm>
            <a:custGeom>
              <a:avLst/>
              <a:gdLst/>
              <a:ahLst/>
              <a:cxnLst/>
              <a:rect l="l" t="t" r="r" b="b"/>
              <a:pathLst>
                <a:path w="46" h="408" extrusionOk="0">
                  <a:moveTo>
                    <a:pt x="1" y="1"/>
                  </a:moveTo>
                  <a:lnTo>
                    <a:pt x="1" y="407"/>
                  </a:lnTo>
                  <a:lnTo>
                    <a:pt x="46" y="407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3" name="Google Shape;6793;p67"/>
            <p:cNvSpPr/>
            <p:nvPr/>
          </p:nvSpPr>
          <p:spPr>
            <a:xfrm>
              <a:off x="3604550" y="3193050"/>
              <a:ext cx="9625" cy="10200"/>
            </a:xfrm>
            <a:custGeom>
              <a:avLst/>
              <a:gdLst/>
              <a:ahLst/>
              <a:cxnLst/>
              <a:rect l="l" t="t" r="r" b="b"/>
              <a:pathLst>
                <a:path w="385" h="408" extrusionOk="0">
                  <a:moveTo>
                    <a:pt x="1" y="1"/>
                  </a:moveTo>
                  <a:lnTo>
                    <a:pt x="1" y="407"/>
                  </a:lnTo>
                  <a:lnTo>
                    <a:pt x="385" y="407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4" name="Google Shape;6794;p67"/>
            <p:cNvSpPr/>
            <p:nvPr/>
          </p:nvSpPr>
          <p:spPr>
            <a:xfrm>
              <a:off x="3586200" y="3210275"/>
              <a:ext cx="8500" cy="10200"/>
            </a:xfrm>
            <a:custGeom>
              <a:avLst/>
              <a:gdLst/>
              <a:ahLst/>
              <a:cxnLst/>
              <a:rect l="l" t="t" r="r" b="b"/>
              <a:pathLst>
                <a:path w="340" h="408" extrusionOk="0">
                  <a:moveTo>
                    <a:pt x="1" y="0"/>
                  </a:moveTo>
                  <a:lnTo>
                    <a:pt x="1" y="407"/>
                  </a:lnTo>
                  <a:lnTo>
                    <a:pt x="340" y="407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5" name="Google Shape;6795;p67"/>
            <p:cNvSpPr/>
            <p:nvPr/>
          </p:nvSpPr>
          <p:spPr>
            <a:xfrm>
              <a:off x="3594675" y="3210275"/>
              <a:ext cx="2300" cy="10200"/>
            </a:xfrm>
            <a:custGeom>
              <a:avLst/>
              <a:gdLst/>
              <a:ahLst/>
              <a:cxnLst/>
              <a:rect l="l" t="t" r="r" b="b"/>
              <a:pathLst>
                <a:path w="92" h="408" extrusionOk="0">
                  <a:moveTo>
                    <a:pt x="1" y="0"/>
                  </a:moveTo>
                  <a:lnTo>
                    <a:pt x="1" y="407"/>
                  </a:lnTo>
                  <a:lnTo>
                    <a:pt x="91" y="407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6" name="Google Shape;6796;p67"/>
            <p:cNvSpPr/>
            <p:nvPr/>
          </p:nvSpPr>
          <p:spPr>
            <a:xfrm>
              <a:off x="3568700" y="3227500"/>
              <a:ext cx="6500" cy="10200"/>
            </a:xfrm>
            <a:custGeom>
              <a:avLst/>
              <a:gdLst/>
              <a:ahLst/>
              <a:cxnLst/>
              <a:rect l="l" t="t" r="r" b="b"/>
              <a:pathLst>
                <a:path w="260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60" y="408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7" name="Google Shape;6797;p67"/>
            <p:cNvSpPr/>
            <p:nvPr/>
          </p:nvSpPr>
          <p:spPr>
            <a:xfrm>
              <a:off x="3575175" y="3227500"/>
              <a:ext cx="4550" cy="10200"/>
            </a:xfrm>
            <a:custGeom>
              <a:avLst/>
              <a:gdLst/>
              <a:ahLst/>
              <a:cxnLst/>
              <a:rect l="l" t="t" r="r" b="b"/>
              <a:pathLst>
                <a:path w="182" h="408" extrusionOk="0">
                  <a:moveTo>
                    <a:pt x="1" y="1"/>
                  </a:moveTo>
                  <a:lnTo>
                    <a:pt x="1" y="408"/>
                  </a:lnTo>
                  <a:lnTo>
                    <a:pt x="182" y="408"/>
                  </a:lnTo>
                  <a:lnTo>
                    <a:pt x="1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8" name="Google Shape;6798;p67"/>
            <p:cNvSpPr/>
            <p:nvPr/>
          </p:nvSpPr>
          <p:spPr>
            <a:xfrm>
              <a:off x="3551450" y="3244725"/>
              <a:ext cx="4275" cy="10200"/>
            </a:xfrm>
            <a:custGeom>
              <a:avLst/>
              <a:gdLst/>
              <a:ahLst/>
              <a:cxnLst/>
              <a:rect l="l" t="t" r="r" b="b"/>
              <a:pathLst>
                <a:path w="171" h="408" extrusionOk="0">
                  <a:moveTo>
                    <a:pt x="1" y="1"/>
                  </a:moveTo>
                  <a:lnTo>
                    <a:pt x="1" y="407"/>
                  </a:lnTo>
                  <a:lnTo>
                    <a:pt x="171" y="407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9" name="Google Shape;6799;p67"/>
            <p:cNvSpPr/>
            <p:nvPr/>
          </p:nvSpPr>
          <p:spPr>
            <a:xfrm>
              <a:off x="3555700" y="3244725"/>
              <a:ext cx="6525" cy="10200"/>
            </a:xfrm>
            <a:custGeom>
              <a:avLst/>
              <a:gdLst/>
              <a:ahLst/>
              <a:cxnLst/>
              <a:rect l="l" t="t" r="r" b="b"/>
              <a:pathLst>
                <a:path w="261" h="408" extrusionOk="0">
                  <a:moveTo>
                    <a:pt x="1" y="1"/>
                  </a:moveTo>
                  <a:lnTo>
                    <a:pt x="1" y="407"/>
                  </a:lnTo>
                  <a:lnTo>
                    <a:pt x="260" y="407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0" name="Google Shape;6800;p67"/>
            <p:cNvSpPr/>
            <p:nvPr/>
          </p:nvSpPr>
          <p:spPr>
            <a:xfrm>
              <a:off x="3534250" y="3261975"/>
              <a:ext cx="1975" cy="10450"/>
            </a:xfrm>
            <a:custGeom>
              <a:avLst/>
              <a:gdLst/>
              <a:ahLst/>
              <a:cxnLst/>
              <a:rect l="l" t="t" r="r" b="b"/>
              <a:pathLst>
                <a:path w="79" h="418" extrusionOk="0">
                  <a:moveTo>
                    <a:pt x="0" y="0"/>
                  </a:moveTo>
                  <a:lnTo>
                    <a:pt x="0" y="418"/>
                  </a:lnTo>
                  <a:lnTo>
                    <a:pt x="79" y="418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1" name="Google Shape;6801;p67"/>
            <p:cNvSpPr/>
            <p:nvPr/>
          </p:nvSpPr>
          <p:spPr>
            <a:xfrm>
              <a:off x="3536200" y="3261975"/>
              <a:ext cx="8800" cy="10450"/>
            </a:xfrm>
            <a:custGeom>
              <a:avLst/>
              <a:gdLst/>
              <a:ahLst/>
              <a:cxnLst/>
              <a:rect l="l" t="t" r="r" b="b"/>
              <a:pathLst>
                <a:path w="352" h="418" extrusionOk="0">
                  <a:moveTo>
                    <a:pt x="1" y="0"/>
                  </a:moveTo>
                  <a:lnTo>
                    <a:pt x="1" y="418"/>
                  </a:lnTo>
                  <a:lnTo>
                    <a:pt x="352" y="418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2" name="Google Shape;6802;p67"/>
            <p:cNvSpPr/>
            <p:nvPr/>
          </p:nvSpPr>
          <p:spPr>
            <a:xfrm>
              <a:off x="3517000" y="3279475"/>
              <a:ext cx="9375" cy="10200"/>
            </a:xfrm>
            <a:custGeom>
              <a:avLst/>
              <a:gdLst/>
              <a:ahLst/>
              <a:cxnLst/>
              <a:rect l="l" t="t" r="r" b="b"/>
              <a:pathLst>
                <a:path w="375" h="408" extrusionOk="0">
                  <a:moveTo>
                    <a:pt x="1" y="1"/>
                  </a:moveTo>
                  <a:lnTo>
                    <a:pt x="1" y="407"/>
                  </a:lnTo>
                  <a:lnTo>
                    <a:pt x="374" y="407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3" name="Google Shape;6803;p67"/>
            <p:cNvSpPr/>
            <p:nvPr/>
          </p:nvSpPr>
          <p:spPr>
            <a:xfrm>
              <a:off x="3526350" y="3279475"/>
              <a:ext cx="1425" cy="10200"/>
            </a:xfrm>
            <a:custGeom>
              <a:avLst/>
              <a:gdLst/>
              <a:ahLst/>
              <a:cxnLst/>
              <a:rect l="l" t="t" r="r" b="b"/>
              <a:pathLst>
                <a:path w="57" h="408" extrusionOk="0">
                  <a:moveTo>
                    <a:pt x="0" y="1"/>
                  </a:moveTo>
                  <a:lnTo>
                    <a:pt x="0" y="407"/>
                  </a:lnTo>
                  <a:lnTo>
                    <a:pt x="56" y="407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4" name="Google Shape;6804;p67"/>
            <p:cNvSpPr/>
            <p:nvPr/>
          </p:nvSpPr>
          <p:spPr>
            <a:xfrm>
              <a:off x="3499800" y="3296700"/>
              <a:ext cx="7075" cy="10175"/>
            </a:xfrm>
            <a:custGeom>
              <a:avLst/>
              <a:gdLst/>
              <a:ahLst/>
              <a:cxnLst/>
              <a:rect l="l" t="t" r="r" b="b"/>
              <a:pathLst>
                <a:path w="283" h="407" extrusionOk="0">
                  <a:moveTo>
                    <a:pt x="0" y="0"/>
                  </a:moveTo>
                  <a:lnTo>
                    <a:pt x="0" y="407"/>
                  </a:lnTo>
                  <a:lnTo>
                    <a:pt x="282" y="407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5" name="Google Shape;6805;p67"/>
            <p:cNvSpPr/>
            <p:nvPr/>
          </p:nvSpPr>
          <p:spPr>
            <a:xfrm>
              <a:off x="3506850" y="3296700"/>
              <a:ext cx="3700" cy="10175"/>
            </a:xfrm>
            <a:custGeom>
              <a:avLst/>
              <a:gdLst/>
              <a:ahLst/>
              <a:cxnLst/>
              <a:rect l="l" t="t" r="r" b="b"/>
              <a:pathLst>
                <a:path w="148" h="407" extrusionOk="0">
                  <a:moveTo>
                    <a:pt x="0" y="0"/>
                  </a:moveTo>
                  <a:lnTo>
                    <a:pt x="0" y="407"/>
                  </a:lnTo>
                  <a:lnTo>
                    <a:pt x="147" y="407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6" name="Google Shape;6806;p67"/>
            <p:cNvSpPr/>
            <p:nvPr/>
          </p:nvSpPr>
          <p:spPr>
            <a:xfrm>
              <a:off x="3482550" y="3313925"/>
              <a:ext cx="4850" cy="10200"/>
            </a:xfrm>
            <a:custGeom>
              <a:avLst/>
              <a:gdLst/>
              <a:ahLst/>
              <a:cxnLst/>
              <a:rect l="l" t="t" r="r" b="b"/>
              <a:pathLst>
                <a:path w="194" h="408" extrusionOk="0">
                  <a:moveTo>
                    <a:pt x="1" y="1"/>
                  </a:moveTo>
                  <a:lnTo>
                    <a:pt x="1" y="407"/>
                  </a:lnTo>
                  <a:lnTo>
                    <a:pt x="193" y="40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7" name="Google Shape;6807;p67"/>
            <p:cNvSpPr/>
            <p:nvPr/>
          </p:nvSpPr>
          <p:spPr>
            <a:xfrm>
              <a:off x="3487375" y="3313925"/>
              <a:ext cx="5925" cy="10200"/>
            </a:xfrm>
            <a:custGeom>
              <a:avLst/>
              <a:gdLst/>
              <a:ahLst/>
              <a:cxnLst/>
              <a:rect l="l" t="t" r="r" b="b"/>
              <a:pathLst>
                <a:path w="237" h="408" extrusionOk="0">
                  <a:moveTo>
                    <a:pt x="0" y="1"/>
                  </a:moveTo>
                  <a:lnTo>
                    <a:pt x="0" y="407"/>
                  </a:lnTo>
                  <a:lnTo>
                    <a:pt x="237" y="407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8" name="Google Shape;6808;p67"/>
            <p:cNvSpPr/>
            <p:nvPr/>
          </p:nvSpPr>
          <p:spPr>
            <a:xfrm>
              <a:off x="3465325" y="3331150"/>
              <a:ext cx="2575" cy="10200"/>
            </a:xfrm>
            <a:custGeom>
              <a:avLst/>
              <a:gdLst/>
              <a:ahLst/>
              <a:cxnLst/>
              <a:rect l="l" t="t" r="r" b="b"/>
              <a:pathLst>
                <a:path w="103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02" y="407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9" name="Google Shape;6809;p67"/>
            <p:cNvSpPr/>
            <p:nvPr/>
          </p:nvSpPr>
          <p:spPr>
            <a:xfrm>
              <a:off x="3467875" y="3331150"/>
              <a:ext cx="8225" cy="10200"/>
            </a:xfrm>
            <a:custGeom>
              <a:avLst/>
              <a:gdLst/>
              <a:ahLst/>
              <a:cxnLst/>
              <a:rect l="l" t="t" r="r" b="b"/>
              <a:pathLst>
                <a:path w="329" h="408" extrusionOk="0">
                  <a:moveTo>
                    <a:pt x="0" y="0"/>
                  </a:moveTo>
                  <a:lnTo>
                    <a:pt x="0" y="407"/>
                  </a:lnTo>
                  <a:lnTo>
                    <a:pt x="328" y="407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0" name="Google Shape;6810;p67"/>
            <p:cNvSpPr/>
            <p:nvPr/>
          </p:nvSpPr>
          <p:spPr>
            <a:xfrm>
              <a:off x="3447825" y="3348375"/>
              <a:ext cx="300" cy="10475"/>
            </a:xfrm>
            <a:custGeom>
              <a:avLst/>
              <a:gdLst/>
              <a:ahLst/>
              <a:cxnLst/>
              <a:rect l="l" t="t" r="r" b="b"/>
              <a:pathLst>
                <a:path w="12" h="419" extrusionOk="0">
                  <a:moveTo>
                    <a:pt x="1" y="1"/>
                  </a:moveTo>
                  <a:lnTo>
                    <a:pt x="1" y="418"/>
                  </a:lnTo>
                  <a:lnTo>
                    <a:pt x="11" y="418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1" name="Google Shape;6811;p67"/>
            <p:cNvSpPr/>
            <p:nvPr/>
          </p:nvSpPr>
          <p:spPr>
            <a:xfrm>
              <a:off x="3448100" y="3348375"/>
              <a:ext cx="9925" cy="10475"/>
            </a:xfrm>
            <a:custGeom>
              <a:avLst/>
              <a:gdLst/>
              <a:ahLst/>
              <a:cxnLst/>
              <a:rect l="l" t="t" r="r" b="b"/>
              <a:pathLst>
                <a:path w="397" h="419" extrusionOk="0">
                  <a:moveTo>
                    <a:pt x="0" y="1"/>
                  </a:moveTo>
                  <a:lnTo>
                    <a:pt x="0" y="418"/>
                  </a:lnTo>
                  <a:lnTo>
                    <a:pt x="396" y="418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2" name="Google Shape;6812;p67"/>
            <p:cNvSpPr/>
            <p:nvPr/>
          </p:nvSpPr>
          <p:spPr>
            <a:xfrm>
              <a:off x="3458000" y="3348375"/>
              <a:ext cx="575" cy="10475"/>
            </a:xfrm>
            <a:custGeom>
              <a:avLst/>
              <a:gdLst/>
              <a:ahLst/>
              <a:cxnLst/>
              <a:rect l="l" t="t" r="r" b="b"/>
              <a:pathLst>
                <a:path w="23" h="419" extrusionOk="0">
                  <a:moveTo>
                    <a:pt x="0" y="1"/>
                  </a:moveTo>
                  <a:lnTo>
                    <a:pt x="0" y="418"/>
                  </a:lnTo>
                  <a:lnTo>
                    <a:pt x="23" y="418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3" name="Google Shape;6813;p67"/>
            <p:cNvSpPr/>
            <p:nvPr/>
          </p:nvSpPr>
          <p:spPr>
            <a:xfrm>
              <a:off x="3430600" y="3365600"/>
              <a:ext cx="7925" cy="10475"/>
            </a:xfrm>
            <a:custGeom>
              <a:avLst/>
              <a:gdLst/>
              <a:ahLst/>
              <a:cxnLst/>
              <a:rect l="l" t="t" r="r" b="b"/>
              <a:pathLst>
                <a:path w="317" h="419" extrusionOk="0">
                  <a:moveTo>
                    <a:pt x="0" y="1"/>
                  </a:moveTo>
                  <a:lnTo>
                    <a:pt x="0" y="419"/>
                  </a:lnTo>
                  <a:lnTo>
                    <a:pt x="316" y="419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4" name="Google Shape;6814;p67"/>
            <p:cNvSpPr/>
            <p:nvPr/>
          </p:nvSpPr>
          <p:spPr>
            <a:xfrm>
              <a:off x="3438500" y="3365600"/>
              <a:ext cx="2850" cy="10475"/>
            </a:xfrm>
            <a:custGeom>
              <a:avLst/>
              <a:gdLst/>
              <a:ahLst/>
              <a:cxnLst/>
              <a:rect l="l" t="t" r="r" b="b"/>
              <a:pathLst>
                <a:path w="114" h="419" extrusionOk="0">
                  <a:moveTo>
                    <a:pt x="0" y="1"/>
                  </a:moveTo>
                  <a:lnTo>
                    <a:pt x="0" y="419"/>
                  </a:lnTo>
                  <a:lnTo>
                    <a:pt x="113" y="41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5" name="Google Shape;6815;p67"/>
            <p:cNvSpPr/>
            <p:nvPr/>
          </p:nvSpPr>
          <p:spPr>
            <a:xfrm>
              <a:off x="3413375" y="3382850"/>
              <a:ext cx="5675" cy="10450"/>
            </a:xfrm>
            <a:custGeom>
              <a:avLst/>
              <a:gdLst/>
              <a:ahLst/>
              <a:cxnLst/>
              <a:rect l="l" t="t" r="r" b="b"/>
              <a:pathLst>
                <a:path w="227" h="418" extrusionOk="0">
                  <a:moveTo>
                    <a:pt x="0" y="0"/>
                  </a:moveTo>
                  <a:lnTo>
                    <a:pt x="0" y="418"/>
                  </a:lnTo>
                  <a:lnTo>
                    <a:pt x="226" y="418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6" name="Google Shape;6816;p67"/>
            <p:cNvSpPr/>
            <p:nvPr/>
          </p:nvSpPr>
          <p:spPr>
            <a:xfrm>
              <a:off x="3419025" y="3382850"/>
              <a:ext cx="5100" cy="10450"/>
            </a:xfrm>
            <a:custGeom>
              <a:avLst/>
              <a:gdLst/>
              <a:ahLst/>
              <a:cxnLst/>
              <a:rect l="l" t="t" r="r" b="b"/>
              <a:pathLst>
                <a:path w="204" h="418" extrusionOk="0">
                  <a:moveTo>
                    <a:pt x="0" y="0"/>
                  </a:moveTo>
                  <a:lnTo>
                    <a:pt x="0" y="418"/>
                  </a:lnTo>
                  <a:lnTo>
                    <a:pt x="204" y="418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7" name="Google Shape;6817;p67"/>
            <p:cNvSpPr/>
            <p:nvPr/>
          </p:nvSpPr>
          <p:spPr>
            <a:xfrm>
              <a:off x="3396125" y="3400350"/>
              <a:ext cx="3425" cy="10200"/>
            </a:xfrm>
            <a:custGeom>
              <a:avLst/>
              <a:gdLst/>
              <a:ahLst/>
              <a:cxnLst/>
              <a:rect l="l" t="t" r="r" b="b"/>
              <a:pathLst>
                <a:path w="137" h="408" extrusionOk="0">
                  <a:moveTo>
                    <a:pt x="1" y="1"/>
                  </a:moveTo>
                  <a:lnTo>
                    <a:pt x="1" y="407"/>
                  </a:lnTo>
                  <a:lnTo>
                    <a:pt x="136" y="407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8" name="Google Shape;6818;p67"/>
            <p:cNvSpPr/>
            <p:nvPr/>
          </p:nvSpPr>
          <p:spPr>
            <a:xfrm>
              <a:off x="3399525" y="3400350"/>
              <a:ext cx="7375" cy="10200"/>
            </a:xfrm>
            <a:custGeom>
              <a:avLst/>
              <a:gdLst/>
              <a:ahLst/>
              <a:cxnLst/>
              <a:rect l="l" t="t" r="r" b="b"/>
              <a:pathLst>
                <a:path w="295" h="408" extrusionOk="0">
                  <a:moveTo>
                    <a:pt x="0" y="1"/>
                  </a:moveTo>
                  <a:lnTo>
                    <a:pt x="0" y="407"/>
                  </a:lnTo>
                  <a:lnTo>
                    <a:pt x="294" y="407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9" name="Google Shape;6819;p67"/>
            <p:cNvSpPr/>
            <p:nvPr/>
          </p:nvSpPr>
          <p:spPr>
            <a:xfrm>
              <a:off x="3750575" y="3123850"/>
              <a:ext cx="600" cy="10500"/>
            </a:xfrm>
            <a:custGeom>
              <a:avLst/>
              <a:gdLst/>
              <a:ahLst/>
              <a:cxnLst/>
              <a:rect l="l" t="t" r="r" b="b"/>
              <a:pathLst>
                <a:path w="24" h="420" extrusionOk="0">
                  <a:moveTo>
                    <a:pt x="1" y="1"/>
                  </a:moveTo>
                  <a:lnTo>
                    <a:pt x="1" y="419"/>
                  </a:lnTo>
                  <a:lnTo>
                    <a:pt x="23" y="419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0" name="Google Shape;6820;p67"/>
            <p:cNvSpPr/>
            <p:nvPr/>
          </p:nvSpPr>
          <p:spPr>
            <a:xfrm>
              <a:off x="3751150" y="3123850"/>
              <a:ext cx="9900" cy="10500"/>
            </a:xfrm>
            <a:custGeom>
              <a:avLst/>
              <a:gdLst/>
              <a:ahLst/>
              <a:cxnLst/>
              <a:rect l="l" t="t" r="r" b="b"/>
              <a:pathLst>
                <a:path w="396" h="420" extrusionOk="0">
                  <a:moveTo>
                    <a:pt x="0" y="1"/>
                  </a:moveTo>
                  <a:lnTo>
                    <a:pt x="0" y="419"/>
                  </a:lnTo>
                  <a:lnTo>
                    <a:pt x="395" y="419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1" name="Google Shape;6821;p67"/>
            <p:cNvSpPr/>
            <p:nvPr/>
          </p:nvSpPr>
          <p:spPr>
            <a:xfrm>
              <a:off x="3761025" y="3123850"/>
              <a:ext cx="300" cy="10500"/>
            </a:xfrm>
            <a:custGeom>
              <a:avLst/>
              <a:gdLst/>
              <a:ahLst/>
              <a:cxnLst/>
              <a:rect l="l" t="t" r="r" b="b"/>
              <a:pathLst>
                <a:path w="12" h="420" extrusionOk="0">
                  <a:moveTo>
                    <a:pt x="0" y="1"/>
                  </a:moveTo>
                  <a:lnTo>
                    <a:pt x="0" y="419"/>
                  </a:lnTo>
                  <a:lnTo>
                    <a:pt x="12" y="41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2" name="Google Shape;6822;p67"/>
            <p:cNvSpPr/>
            <p:nvPr/>
          </p:nvSpPr>
          <p:spPr>
            <a:xfrm>
              <a:off x="3733350" y="3141350"/>
              <a:ext cx="8225" cy="10200"/>
            </a:xfrm>
            <a:custGeom>
              <a:avLst/>
              <a:gdLst/>
              <a:ahLst/>
              <a:cxnLst/>
              <a:rect l="l" t="t" r="r" b="b"/>
              <a:pathLst>
                <a:path w="329" h="408" extrusionOk="0">
                  <a:moveTo>
                    <a:pt x="0" y="1"/>
                  </a:moveTo>
                  <a:lnTo>
                    <a:pt x="0" y="408"/>
                  </a:lnTo>
                  <a:lnTo>
                    <a:pt x="328" y="408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3" name="Google Shape;6823;p67"/>
            <p:cNvSpPr/>
            <p:nvPr/>
          </p:nvSpPr>
          <p:spPr>
            <a:xfrm>
              <a:off x="3741550" y="3141350"/>
              <a:ext cx="2550" cy="10200"/>
            </a:xfrm>
            <a:custGeom>
              <a:avLst/>
              <a:gdLst/>
              <a:ahLst/>
              <a:cxnLst/>
              <a:rect l="l" t="t" r="r" b="b"/>
              <a:pathLst>
                <a:path w="102" h="408" extrusionOk="0">
                  <a:moveTo>
                    <a:pt x="0" y="1"/>
                  </a:moveTo>
                  <a:lnTo>
                    <a:pt x="0" y="408"/>
                  </a:lnTo>
                  <a:lnTo>
                    <a:pt x="101" y="408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4" name="Google Shape;6824;p67"/>
            <p:cNvSpPr/>
            <p:nvPr/>
          </p:nvSpPr>
          <p:spPr>
            <a:xfrm>
              <a:off x="3716125" y="3158600"/>
              <a:ext cx="5675" cy="10200"/>
            </a:xfrm>
            <a:custGeom>
              <a:avLst/>
              <a:gdLst/>
              <a:ahLst/>
              <a:cxnLst/>
              <a:rect l="l" t="t" r="r" b="b"/>
              <a:pathLst>
                <a:path w="227" h="408" extrusionOk="0">
                  <a:moveTo>
                    <a:pt x="0" y="1"/>
                  </a:moveTo>
                  <a:lnTo>
                    <a:pt x="0" y="407"/>
                  </a:lnTo>
                  <a:lnTo>
                    <a:pt x="226" y="407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5" name="Google Shape;6825;p67"/>
            <p:cNvSpPr/>
            <p:nvPr/>
          </p:nvSpPr>
          <p:spPr>
            <a:xfrm>
              <a:off x="3721775" y="3158600"/>
              <a:ext cx="5100" cy="10200"/>
            </a:xfrm>
            <a:custGeom>
              <a:avLst/>
              <a:gdLst/>
              <a:ahLst/>
              <a:cxnLst/>
              <a:rect l="l" t="t" r="r" b="b"/>
              <a:pathLst>
                <a:path w="204" h="408" extrusionOk="0">
                  <a:moveTo>
                    <a:pt x="0" y="1"/>
                  </a:moveTo>
                  <a:lnTo>
                    <a:pt x="0" y="407"/>
                  </a:lnTo>
                  <a:lnTo>
                    <a:pt x="204" y="407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6" name="Google Shape;6826;p67"/>
            <p:cNvSpPr/>
            <p:nvPr/>
          </p:nvSpPr>
          <p:spPr>
            <a:xfrm>
              <a:off x="3698875" y="3175825"/>
              <a:ext cx="3425" cy="10175"/>
            </a:xfrm>
            <a:custGeom>
              <a:avLst/>
              <a:gdLst/>
              <a:ahLst/>
              <a:cxnLst/>
              <a:rect l="l" t="t" r="r" b="b"/>
              <a:pathLst>
                <a:path w="137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36" y="40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7" name="Google Shape;6827;p67"/>
            <p:cNvSpPr/>
            <p:nvPr/>
          </p:nvSpPr>
          <p:spPr>
            <a:xfrm>
              <a:off x="3702275" y="3175825"/>
              <a:ext cx="7375" cy="10175"/>
            </a:xfrm>
            <a:custGeom>
              <a:avLst/>
              <a:gdLst/>
              <a:ahLst/>
              <a:cxnLst/>
              <a:rect l="l" t="t" r="r" b="b"/>
              <a:pathLst>
                <a:path w="295" h="407" extrusionOk="0">
                  <a:moveTo>
                    <a:pt x="0" y="0"/>
                  </a:moveTo>
                  <a:lnTo>
                    <a:pt x="0" y="407"/>
                  </a:lnTo>
                  <a:lnTo>
                    <a:pt x="294" y="407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8" name="Google Shape;6828;p67"/>
            <p:cNvSpPr/>
            <p:nvPr/>
          </p:nvSpPr>
          <p:spPr>
            <a:xfrm>
              <a:off x="3681675" y="3193050"/>
              <a:ext cx="1150" cy="10200"/>
            </a:xfrm>
            <a:custGeom>
              <a:avLst/>
              <a:gdLst/>
              <a:ahLst/>
              <a:cxnLst/>
              <a:rect l="l" t="t" r="r" b="b"/>
              <a:pathLst>
                <a:path w="46" h="408" extrusionOk="0">
                  <a:moveTo>
                    <a:pt x="0" y="1"/>
                  </a:moveTo>
                  <a:lnTo>
                    <a:pt x="0" y="407"/>
                  </a:lnTo>
                  <a:lnTo>
                    <a:pt x="45" y="407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9" name="Google Shape;6829;p67"/>
            <p:cNvSpPr/>
            <p:nvPr/>
          </p:nvSpPr>
          <p:spPr>
            <a:xfrm>
              <a:off x="3682800" y="3193050"/>
              <a:ext cx="9625" cy="10200"/>
            </a:xfrm>
            <a:custGeom>
              <a:avLst/>
              <a:gdLst/>
              <a:ahLst/>
              <a:cxnLst/>
              <a:rect l="l" t="t" r="r" b="b"/>
              <a:pathLst>
                <a:path w="385" h="408" extrusionOk="0">
                  <a:moveTo>
                    <a:pt x="0" y="1"/>
                  </a:moveTo>
                  <a:lnTo>
                    <a:pt x="0" y="407"/>
                  </a:lnTo>
                  <a:lnTo>
                    <a:pt x="384" y="40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0" name="Google Shape;6830;p67"/>
            <p:cNvSpPr/>
            <p:nvPr/>
          </p:nvSpPr>
          <p:spPr>
            <a:xfrm>
              <a:off x="3664425" y="3210275"/>
              <a:ext cx="8500" cy="10200"/>
            </a:xfrm>
            <a:custGeom>
              <a:avLst/>
              <a:gdLst/>
              <a:ahLst/>
              <a:cxnLst/>
              <a:rect l="l" t="t" r="r" b="b"/>
              <a:pathLst>
                <a:path w="340" h="408" extrusionOk="0">
                  <a:moveTo>
                    <a:pt x="1" y="0"/>
                  </a:moveTo>
                  <a:lnTo>
                    <a:pt x="1" y="407"/>
                  </a:lnTo>
                  <a:lnTo>
                    <a:pt x="340" y="407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1" name="Google Shape;6831;p67"/>
            <p:cNvSpPr/>
            <p:nvPr/>
          </p:nvSpPr>
          <p:spPr>
            <a:xfrm>
              <a:off x="3672900" y="3210275"/>
              <a:ext cx="2275" cy="10200"/>
            </a:xfrm>
            <a:custGeom>
              <a:avLst/>
              <a:gdLst/>
              <a:ahLst/>
              <a:cxnLst/>
              <a:rect l="l" t="t" r="r" b="b"/>
              <a:pathLst>
                <a:path w="91" h="408" extrusionOk="0">
                  <a:moveTo>
                    <a:pt x="1" y="0"/>
                  </a:moveTo>
                  <a:lnTo>
                    <a:pt x="1" y="407"/>
                  </a:lnTo>
                  <a:lnTo>
                    <a:pt x="91" y="407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2" name="Google Shape;6832;p67"/>
            <p:cNvSpPr/>
            <p:nvPr/>
          </p:nvSpPr>
          <p:spPr>
            <a:xfrm>
              <a:off x="3647225" y="3227500"/>
              <a:ext cx="6225" cy="10200"/>
            </a:xfrm>
            <a:custGeom>
              <a:avLst/>
              <a:gdLst/>
              <a:ahLst/>
              <a:cxnLst/>
              <a:rect l="l" t="t" r="r" b="b"/>
              <a:pathLst>
                <a:path w="249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49" y="408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67"/>
            <p:cNvSpPr/>
            <p:nvPr/>
          </p:nvSpPr>
          <p:spPr>
            <a:xfrm>
              <a:off x="3653425" y="3227500"/>
              <a:ext cx="4250" cy="10200"/>
            </a:xfrm>
            <a:custGeom>
              <a:avLst/>
              <a:gdLst/>
              <a:ahLst/>
              <a:cxnLst/>
              <a:rect l="l" t="t" r="r" b="b"/>
              <a:pathLst>
                <a:path w="170" h="408" extrusionOk="0">
                  <a:moveTo>
                    <a:pt x="1" y="1"/>
                  </a:moveTo>
                  <a:lnTo>
                    <a:pt x="1" y="408"/>
                  </a:lnTo>
                  <a:lnTo>
                    <a:pt x="170" y="408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4" name="Google Shape;6834;p67"/>
            <p:cNvSpPr/>
            <p:nvPr/>
          </p:nvSpPr>
          <p:spPr>
            <a:xfrm>
              <a:off x="3629700" y="3244725"/>
              <a:ext cx="4250" cy="10200"/>
            </a:xfrm>
            <a:custGeom>
              <a:avLst/>
              <a:gdLst/>
              <a:ahLst/>
              <a:cxnLst/>
              <a:rect l="l" t="t" r="r" b="b"/>
              <a:pathLst>
                <a:path w="170" h="408" extrusionOk="0">
                  <a:moveTo>
                    <a:pt x="1" y="1"/>
                  </a:moveTo>
                  <a:lnTo>
                    <a:pt x="1" y="407"/>
                  </a:lnTo>
                  <a:lnTo>
                    <a:pt x="170" y="407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5" name="Google Shape;6835;p67"/>
            <p:cNvSpPr/>
            <p:nvPr/>
          </p:nvSpPr>
          <p:spPr>
            <a:xfrm>
              <a:off x="3633925" y="3244725"/>
              <a:ext cx="6525" cy="10200"/>
            </a:xfrm>
            <a:custGeom>
              <a:avLst/>
              <a:gdLst/>
              <a:ahLst/>
              <a:cxnLst/>
              <a:rect l="l" t="t" r="r" b="b"/>
              <a:pathLst>
                <a:path w="261" h="408" extrusionOk="0">
                  <a:moveTo>
                    <a:pt x="1" y="1"/>
                  </a:moveTo>
                  <a:lnTo>
                    <a:pt x="1" y="407"/>
                  </a:lnTo>
                  <a:lnTo>
                    <a:pt x="261" y="407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6" name="Google Shape;6836;p67"/>
            <p:cNvSpPr/>
            <p:nvPr/>
          </p:nvSpPr>
          <p:spPr>
            <a:xfrm>
              <a:off x="3612475" y="3261975"/>
              <a:ext cx="2000" cy="10450"/>
            </a:xfrm>
            <a:custGeom>
              <a:avLst/>
              <a:gdLst/>
              <a:ahLst/>
              <a:cxnLst/>
              <a:rect l="l" t="t" r="r" b="b"/>
              <a:pathLst>
                <a:path w="80" h="418" extrusionOk="0">
                  <a:moveTo>
                    <a:pt x="0" y="0"/>
                  </a:moveTo>
                  <a:lnTo>
                    <a:pt x="0" y="418"/>
                  </a:lnTo>
                  <a:lnTo>
                    <a:pt x="80" y="41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7" name="Google Shape;6837;p67"/>
            <p:cNvSpPr/>
            <p:nvPr/>
          </p:nvSpPr>
          <p:spPr>
            <a:xfrm>
              <a:off x="3614450" y="3261975"/>
              <a:ext cx="8775" cy="10450"/>
            </a:xfrm>
            <a:custGeom>
              <a:avLst/>
              <a:gdLst/>
              <a:ahLst/>
              <a:cxnLst/>
              <a:rect l="l" t="t" r="r" b="b"/>
              <a:pathLst>
                <a:path w="351" h="418" extrusionOk="0">
                  <a:moveTo>
                    <a:pt x="1" y="0"/>
                  </a:moveTo>
                  <a:lnTo>
                    <a:pt x="1" y="418"/>
                  </a:lnTo>
                  <a:lnTo>
                    <a:pt x="350" y="418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8" name="Google Shape;6838;p67"/>
            <p:cNvSpPr/>
            <p:nvPr/>
          </p:nvSpPr>
          <p:spPr>
            <a:xfrm>
              <a:off x="3595250" y="3279475"/>
              <a:ext cx="9325" cy="10200"/>
            </a:xfrm>
            <a:custGeom>
              <a:avLst/>
              <a:gdLst/>
              <a:ahLst/>
              <a:cxnLst/>
              <a:rect l="l" t="t" r="r" b="b"/>
              <a:pathLst>
                <a:path w="373" h="408" extrusionOk="0">
                  <a:moveTo>
                    <a:pt x="0" y="1"/>
                  </a:moveTo>
                  <a:lnTo>
                    <a:pt x="0" y="407"/>
                  </a:lnTo>
                  <a:lnTo>
                    <a:pt x="373" y="407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9" name="Google Shape;6839;p67"/>
            <p:cNvSpPr/>
            <p:nvPr/>
          </p:nvSpPr>
          <p:spPr>
            <a:xfrm>
              <a:off x="3604550" y="3279475"/>
              <a:ext cx="1450" cy="10200"/>
            </a:xfrm>
            <a:custGeom>
              <a:avLst/>
              <a:gdLst/>
              <a:ahLst/>
              <a:cxnLst/>
              <a:rect l="l" t="t" r="r" b="b"/>
              <a:pathLst>
                <a:path w="58" h="408" extrusionOk="0">
                  <a:moveTo>
                    <a:pt x="1" y="1"/>
                  </a:moveTo>
                  <a:lnTo>
                    <a:pt x="1" y="407"/>
                  </a:lnTo>
                  <a:lnTo>
                    <a:pt x="58" y="407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67"/>
            <p:cNvSpPr/>
            <p:nvPr/>
          </p:nvSpPr>
          <p:spPr>
            <a:xfrm>
              <a:off x="3578000" y="3296700"/>
              <a:ext cx="7100" cy="10175"/>
            </a:xfrm>
            <a:custGeom>
              <a:avLst/>
              <a:gdLst/>
              <a:ahLst/>
              <a:cxnLst/>
              <a:rect l="l" t="t" r="r" b="b"/>
              <a:pathLst>
                <a:path w="284" h="407" extrusionOk="0">
                  <a:moveTo>
                    <a:pt x="1" y="0"/>
                  </a:moveTo>
                  <a:lnTo>
                    <a:pt x="1" y="407"/>
                  </a:lnTo>
                  <a:lnTo>
                    <a:pt x="284" y="407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1" name="Google Shape;6841;p67"/>
            <p:cNvSpPr/>
            <p:nvPr/>
          </p:nvSpPr>
          <p:spPr>
            <a:xfrm>
              <a:off x="3585075" y="3296700"/>
              <a:ext cx="3700" cy="10175"/>
            </a:xfrm>
            <a:custGeom>
              <a:avLst/>
              <a:gdLst/>
              <a:ahLst/>
              <a:cxnLst/>
              <a:rect l="l" t="t" r="r" b="b"/>
              <a:pathLst>
                <a:path w="14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47" y="407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2" name="Google Shape;6842;p67"/>
            <p:cNvSpPr/>
            <p:nvPr/>
          </p:nvSpPr>
          <p:spPr>
            <a:xfrm>
              <a:off x="3560800" y="3313925"/>
              <a:ext cx="4800" cy="10200"/>
            </a:xfrm>
            <a:custGeom>
              <a:avLst/>
              <a:gdLst/>
              <a:ahLst/>
              <a:cxnLst/>
              <a:rect l="l" t="t" r="r" b="b"/>
              <a:pathLst>
                <a:path w="192" h="408" extrusionOk="0">
                  <a:moveTo>
                    <a:pt x="0" y="1"/>
                  </a:moveTo>
                  <a:lnTo>
                    <a:pt x="0" y="407"/>
                  </a:lnTo>
                  <a:lnTo>
                    <a:pt x="192" y="40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3" name="Google Shape;6843;p67"/>
            <p:cNvSpPr/>
            <p:nvPr/>
          </p:nvSpPr>
          <p:spPr>
            <a:xfrm>
              <a:off x="3565575" y="3313925"/>
              <a:ext cx="5975" cy="10200"/>
            </a:xfrm>
            <a:custGeom>
              <a:avLst/>
              <a:gdLst/>
              <a:ahLst/>
              <a:cxnLst/>
              <a:rect l="l" t="t" r="r" b="b"/>
              <a:pathLst>
                <a:path w="239" h="408" extrusionOk="0">
                  <a:moveTo>
                    <a:pt x="1" y="1"/>
                  </a:moveTo>
                  <a:lnTo>
                    <a:pt x="1" y="407"/>
                  </a:lnTo>
                  <a:lnTo>
                    <a:pt x="239" y="407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4" name="Google Shape;6844;p67"/>
            <p:cNvSpPr/>
            <p:nvPr/>
          </p:nvSpPr>
          <p:spPr>
            <a:xfrm>
              <a:off x="3543550" y="3331150"/>
              <a:ext cx="2575" cy="10200"/>
            </a:xfrm>
            <a:custGeom>
              <a:avLst/>
              <a:gdLst/>
              <a:ahLst/>
              <a:cxnLst/>
              <a:rect l="l" t="t" r="r" b="b"/>
              <a:pathLst>
                <a:path w="103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03" y="407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5" name="Google Shape;6845;p67"/>
            <p:cNvSpPr/>
            <p:nvPr/>
          </p:nvSpPr>
          <p:spPr>
            <a:xfrm>
              <a:off x="3546100" y="3331150"/>
              <a:ext cx="8200" cy="10200"/>
            </a:xfrm>
            <a:custGeom>
              <a:avLst/>
              <a:gdLst/>
              <a:ahLst/>
              <a:cxnLst/>
              <a:rect l="l" t="t" r="r" b="b"/>
              <a:pathLst>
                <a:path w="32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328" y="407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6" name="Google Shape;6846;p67"/>
            <p:cNvSpPr/>
            <p:nvPr/>
          </p:nvSpPr>
          <p:spPr>
            <a:xfrm>
              <a:off x="3526050" y="3348375"/>
              <a:ext cx="575" cy="10475"/>
            </a:xfrm>
            <a:custGeom>
              <a:avLst/>
              <a:gdLst/>
              <a:ahLst/>
              <a:cxnLst/>
              <a:rect l="l" t="t" r="r" b="b"/>
              <a:pathLst>
                <a:path w="23" h="419" extrusionOk="0">
                  <a:moveTo>
                    <a:pt x="0" y="1"/>
                  </a:moveTo>
                  <a:lnTo>
                    <a:pt x="0" y="418"/>
                  </a:lnTo>
                  <a:lnTo>
                    <a:pt x="23" y="418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7" name="Google Shape;6847;p67"/>
            <p:cNvSpPr/>
            <p:nvPr/>
          </p:nvSpPr>
          <p:spPr>
            <a:xfrm>
              <a:off x="3526600" y="3348375"/>
              <a:ext cx="9625" cy="10475"/>
            </a:xfrm>
            <a:custGeom>
              <a:avLst/>
              <a:gdLst/>
              <a:ahLst/>
              <a:cxnLst/>
              <a:rect l="l" t="t" r="r" b="b"/>
              <a:pathLst>
                <a:path w="385" h="419" extrusionOk="0">
                  <a:moveTo>
                    <a:pt x="1" y="1"/>
                  </a:moveTo>
                  <a:lnTo>
                    <a:pt x="1" y="418"/>
                  </a:lnTo>
                  <a:lnTo>
                    <a:pt x="385" y="418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67"/>
            <p:cNvSpPr/>
            <p:nvPr/>
          </p:nvSpPr>
          <p:spPr>
            <a:xfrm>
              <a:off x="3536200" y="3348375"/>
              <a:ext cx="600" cy="10475"/>
            </a:xfrm>
            <a:custGeom>
              <a:avLst/>
              <a:gdLst/>
              <a:ahLst/>
              <a:cxnLst/>
              <a:rect l="l" t="t" r="r" b="b"/>
              <a:pathLst>
                <a:path w="24" h="419" extrusionOk="0">
                  <a:moveTo>
                    <a:pt x="1" y="1"/>
                  </a:moveTo>
                  <a:lnTo>
                    <a:pt x="1" y="418"/>
                  </a:lnTo>
                  <a:lnTo>
                    <a:pt x="24" y="418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67"/>
            <p:cNvSpPr/>
            <p:nvPr/>
          </p:nvSpPr>
          <p:spPr>
            <a:xfrm>
              <a:off x="3508825" y="3365600"/>
              <a:ext cx="7925" cy="10475"/>
            </a:xfrm>
            <a:custGeom>
              <a:avLst/>
              <a:gdLst/>
              <a:ahLst/>
              <a:cxnLst/>
              <a:rect l="l" t="t" r="r" b="b"/>
              <a:pathLst>
                <a:path w="317" h="419" extrusionOk="0">
                  <a:moveTo>
                    <a:pt x="1" y="1"/>
                  </a:moveTo>
                  <a:lnTo>
                    <a:pt x="1" y="419"/>
                  </a:lnTo>
                  <a:lnTo>
                    <a:pt x="317" y="419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0" name="Google Shape;6850;p67"/>
            <p:cNvSpPr/>
            <p:nvPr/>
          </p:nvSpPr>
          <p:spPr>
            <a:xfrm>
              <a:off x="3516725" y="3365600"/>
              <a:ext cx="2850" cy="10475"/>
            </a:xfrm>
            <a:custGeom>
              <a:avLst/>
              <a:gdLst/>
              <a:ahLst/>
              <a:cxnLst/>
              <a:rect l="l" t="t" r="r" b="b"/>
              <a:pathLst>
                <a:path w="114" h="419" extrusionOk="0">
                  <a:moveTo>
                    <a:pt x="1" y="1"/>
                  </a:moveTo>
                  <a:lnTo>
                    <a:pt x="1" y="419"/>
                  </a:lnTo>
                  <a:lnTo>
                    <a:pt x="114" y="419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1" name="Google Shape;6851;p67"/>
            <p:cNvSpPr/>
            <p:nvPr/>
          </p:nvSpPr>
          <p:spPr>
            <a:xfrm>
              <a:off x="3491600" y="3382850"/>
              <a:ext cx="5675" cy="10450"/>
            </a:xfrm>
            <a:custGeom>
              <a:avLst/>
              <a:gdLst/>
              <a:ahLst/>
              <a:cxnLst/>
              <a:rect l="l" t="t" r="r" b="b"/>
              <a:pathLst>
                <a:path w="227" h="418" extrusionOk="0">
                  <a:moveTo>
                    <a:pt x="0" y="0"/>
                  </a:moveTo>
                  <a:lnTo>
                    <a:pt x="0" y="418"/>
                  </a:lnTo>
                  <a:lnTo>
                    <a:pt x="226" y="418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2" name="Google Shape;6852;p67"/>
            <p:cNvSpPr/>
            <p:nvPr/>
          </p:nvSpPr>
          <p:spPr>
            <a:xfrm>
              <a:off x="3497250" y="3382850"/>
              <a:ext cx="5100" cy="10450"/>
            </a:xfrm>
            <a:custGeom>
              <a:avLst/>
              <a:gdLst/>
              <a:ahLst/>
              <a:cxnLst/>
              <a:rect l="l" t="t" r="r" b="b"/>
              <a:pathLst>
                <a:path w="204" h="418" extrusionOk="0">
                  <a:moveTo>
                    <a:pt x="0" y="0"/>
                  </a:moveTo>
                  <a:lnTo>
                    <a:pt x="0" y="418"/>
                  </a:lnTo>
                  <a:lnTo>
                    <a:pt x="203" y="41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3" name="Google Shape;6853;p67"/>
            <p:cNvSpPr/>
            <p:nvPr/>
          </p:nvSpPr>
          <p:spPr>
            <a:xfrm>
              <a:off x="3474375" y="3400350"/>
              <a:ext cx="3400" cy="10200"/>
            </a:xfrm>
            <a:custGeom>
              <a:avLst/>
              <a:gdLst/>
              <a:ahLst/>
              <a:cxnLst/>
              <a:rect l="l" t="t" r="r" b="b"/>
              <a:pathLst>
                <a:path w="136" h="408" extrusionOk="0">
                  <a:moveTo>
                    <a:pt x="0" y="1"/>
                  </a:moveTo>
                  <a:lnTo>
                    <a:pt x="0" y="407"/>
                  </a:lnTo>
                  <a:lnTo>
                    <a:pt x="136" y="407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67"/>
            <p:cNvSpPr/>
            <p:nvPr/>
          </p:nvSpPr>
          <p:spPr>
            <a:xfrm>
              <a:off x="3477775" y="3400350"/>
              <a:ext cx="7350" cy="10200"/>
            </a:xfrm>
            <a:custGeom>
              <a:avLst/>
              <a:gdLst/>
              <a:ahLst/>
              <a:cxnLst/>
              <a:rect l="l" t="t" r="r" b="b"/>
              <a:pathLst>
                <a:path w="294" h="408" extrusionOk="0">
                  <a:moveTo>
                    <a:pt x="0" y="1"/>
                  </a:moveTo>
                  <a:lnTo>
                    <a:pt x="0" y="407"/>
                  </a:lnTo>
                  <a:lnTo>
                    <a:pt x="294" y="407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67"/>
            <p:cNvSpPr/>
            <p:nvPr/>
          </p:nvSpPr>
          <p:spPr>
            <a:xfrm>
              <a:off x="3828800" y="3123850"/>
              <a:ext cx="575" cy="10500"/>
            </a:xfrm>
            <a:custGeom>
              <a:avLst/>
              <a:gdLst/>
              <a:ahLst/>
              <a:cxnLst/>
              <a:rect l="l" t="t" r="r" b="b"/>
              <a:pathLst>
                <a:path w="23" h="420" extrusionOk="0">
                  <a:moveTo>
                    <a:pt x="0" y="1"/>
                  </a:moveTo>
                  <a:lnTo>
                    <a:pt x="0" y="419"/>
                  </a:lnTo>
                  <a:lnTo>
                    <a:pt x="23" y="419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6" name="Google Shape;6856;p67"/>
            <p:cNvSpPr/>
            <p:nvPr/>
          </p:nvSpPr>
          <p:spPr>
            <a:xfrm>
              <a:off x="3829350" y="3123850"/>
              <a:ext cx="9925" cy="10500"/>
            </a:xfrm>
            <a:custGeom>
              <a:avLst/>
              <a:gdLst/>
              <a:ahLst/>
              <a:cxnLst/>
              <a:rect l="l" t="t" r="r" b="b"/>
              <a:pathLst>
                <a:path w="397" h="420" extrusionOk="0">
                  <a:moveTo>
                    <a:pt x="1" y="1"/>
                  </a:moveTo>
                  <a:lnTo>
                    <a:pt x="1" y="419"/>
                  </a:lnTo>
                  <a:lnTo>
                    <a:pt x="397" y="419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7" name="Google Shape;6857;p67"/>
            <p:cNvSpPr/>
            <p:nvPr/>
          </p:nvSpPr>
          <p:spPr>
            <a:xfrm>
              <a:off x="3839250" y="3123850"/>
              <a:ext cx="300" cy="10500"/>
            </a:xfrm>
            <a:custGeom>
              <a:avLst/>
              <a:gdLst/>
              <a:ahLst/>
              <a:cxnLst/>
              <a:rect l="l" t="t" r="r" b="b"/>
              <a:pathLst>
                <a:path w="12" h="420" extrusionOk="0">
                  <a:moveTo>
                    <a:pt x="1" y="1"/>
                  </a:moveTo>
                  <a:lnTo>
                    <a:pt x="1" y="419"/>
                  </a:lnTo>
                  <a:lnTo>
                    <a:pt x="12" y="41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8" name="Google Shape;6858;p67"/>
            <p:cNvSpPr/>
            <p:nvPr/>
          </p:nvSpPr>
          <p:spPr>
            <a:xfrm>
              <a:off x="3811575" y="3141350"/>
              <a:ext cx="7925" cy="10200"/>
            </a:xfrm>
            <a:custGeom>
              <a:avLst/>
              <a:gdLst/>
              <a:ahLst/>
              <a:cxnLst/>
              <a:rect l="l" t="t" r="r" b="b"/>
              <a:pathLst>
                <a:path w="317" h="408" extrusionOk="0">
                  <a:moveTo>
                    <a:pt x="1" y="1"/>
                  </a:moveTo>
                  <a:lnTo>
                    <a:pt x="1" y="408"/>
                  </a:lnTo>
                  <a:lnTo>
                    <a:pt x="317" y="408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9" name="Google Shape;6859;p67"/>
            <p:cNvSpPr/>
            <p:nvPr/>
          </p:nvSpPr>
          <p:spPr>
            <a:xfrm>
              <a:off x="3819475" y="3141350"/>
              <a:ext cx="2850" cy="10200"/>
            </a:xfrm>
            <a:custGeom>
              <a:avLst/>
              <a:gdLst/>
              <a:ahLst/>
              <a:cxnLst/>
              <a:rect l="l" t="t" r="r" b="b"/>
              <a:pathLst>
                <a:path w="114" h="408" extrusionOk="0">
                  <a:moveTo>
                    <a:pt x="1" y="1"/>
                  </a:moveTo>
                  <a:lnTo>
                    <a:pt x="1" y="408"/>
                  </a:lnTo>
                  <a:lnTo>
                    <a:pt x="114" y="408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0" name="Google Shape;6860;p67"/>
            <p:cNvSpPr/>
            <p:nvPr/>
          </p:nvSpPr>
          <p:spPr>
            <a:xfrm>
              <a:off x="3794350" y="3158600"/>
              <a:ext cx="5675" cy="10200"/>
            </a:xfrm>
            <a:custGeom>
              <a:avLst/>
              <a:gdLst/>
              <a:ahLst/>
              <a:cxnLst/>
              <a:rect l="l" t="t" r="r" b="b"/>
              <a:pathLst>
                <a:path w="227" h="408" extrusionOk="0">
                  <a:moveTo>
                    <a:pt x="0" y="1"/>
                  </a:moveTo>
                  <a:lnTo>
                    <a:pt x="0" y="407"/>
                  </a:lnTo>
                  <a:lnTo>
                    <a:pt x="226" y="407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1" name="Google Shape;6861;p67"/>
            <p:cNvSpPr/>
            <p:nvPr/>
          </p:nvSpPr>
          <p:spPr>
            <a:xfrm>
              <a:off x="3800000" y="3158600"/>
              <a:ext cx="5100" cy="10200"/>
            </a:xfrm>
            <a:custGeom>
              <a:avLst/>
              <a:gdLst/>
              <a:ahLst/>
              <a:cxnLst/>
              <a:rect l="l" t="t" r="r" b="b"/>
              <a:pathLst>
                <a:path w="204" h="408" extrusionOk="0">
                  <a:moveTo>
                    <a:pt x="0" y="1"/>
                  </a:moveTo>
                  <a:lnTo>
                    <a:pt x="0" y="407"/>
                  </a:lnTo>
                  <a:lnTo>
                    <a:pt x="203" y="407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2" name="Google Shape;6862;p67"/>
            <p:cNvSpPr/>
            <p:nvPr/>
          </p:nvSpPr>
          <p:spPr>
            <a:xfrm>
              <a:off x="3777125" y="3175825"/>
              <a:ext cx="3425" cy="10175"/>
            </a:xfrm>
            <a:custGeom>
              <a:avLst/>
              <a:gdLst/>
              <a:ahLst/>
              <a:cxnLst/>
              <a:rect l="l" t="t" r="r" b="b"/>
              <a:pathLst>
                <a:path w="137" h="407" extrusionOk="0">
                  <a:moveTo>
                    <a:pt x="0" y="0"/>
                  </a:moveTo>
                  <a:lnTo>
                    <a:pt x="0" y="407"/>
                  </a:lnTo>
                  <a:lnTo>
                    <a:pt x="136" y="40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3" name="Google Shape;6863;p67"/>
            <p:cNvSpPr/>
            <p:nvPr/>
          </p:nvSpPr>
          <p:spPr>
            <a:xfrm>
              <a:off x="3780525" y="3175825"/>
              <a:ext cx="7350" cy="10175"/>
            </a:xfrm>
            <a:custGeom>
              <a:avLst/>
              <a:gdLst/>
              <a:ahLst/>
              <a:cxnLst/>
              <a:rect l="l" t="t" r="r" b="b"/>
              <a:pathLst>
                <a:path w="294" h="407" extrusionOk="0">
                  <a:moveTo>
                    <a:pt x="0" y="0"/>
                  </a:moveTo>
                  <a:lnTo>
                    <a:pt x="0" y="407"/>
                  </a:lnTo>
                  <a:lnTo>
                    <a:pt x="294" y="407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4" name="Google Shape;6864;p67"/>
            <p:cNvSpPr/>
            <p:nvPr/>
          </p:nvSpPr>
          <p:spPr>
            <a:xfrm>
              <a:off x="3759875" y="3193050"/>
              <a:ext cx="1175" cy="10200"/>
            </a:xfrm>
            <a:custGeom>
              <a:avLst/>
              <a:gdLst/>
              <a:ahLst/>
              <a:cxnLst/>
              <a:rect l="l" t="t" r="r" b="b"/>
              <a:pathLst>
                <a:path w="47" h="408" extrusionOk="0">
                  <a:moveTo>
                    <a:pt x="1" y="1"/>
                  </a:moveTo>
                  <a:lnTo>
                    <a:pt x="1" y="407"/>
                  </a:lnTo>
                  <a:lnTo>
                    <a:pt x="46" y="407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5" name="Google Shape;6865;p67"/>
            <p:cNvSpPr/>
            <p:nvPr/>
          </p:nvSpPr>
          <p:spPr>
            <a:xfrm>
              <a:off x="3761025" y="3193050"/>
              <a:ext cx="9625" cy="10200"/>
            </a:xfrm>
            <a:custGeom>
              <a:avLst/>
              <a:gdLst/>
              <a:ahLst/>
              <a:cxnLst/>
              <a:rect l="l" t="t" r="r" b="b"/>
              <a:pathLst>
                <a:path w="385" h="408" extrusionOk="0">
                  <a:moveTo>
                    <a:pt x="0" y="1"/>
                  </a:moveTo>
                  <a:lnTo>
                    <a:pt x="0" y="407"/>
                  </a:lnTo>
                  <a:lnTo>
                    <a:pt x="384" y="40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67"/>
            <p:cNvSpPr/>
            <p:nvPr/>
          </p:nvSpPr>
          <p:spPr>
            <a:xfrm>
              <a:off x="3742675" y="3210275"/>
              <a:ext cx="8500" cy="10200"/>
            </a:xfrm>
            <a:custGeom>
              <a:avLst/>
              <a:gdLst/>
              <a:ahLst/>
              <a:cxnLst/>
              <a:rect l="l" t="t" r="r" b="b"/>
              <a:pathLst>
                <a:path w="340" h="408" extrusionOk="0">
                  <a:moveTo>
                    <a:pt x="0" y="0"/>
                  </a:moveTo>
                  <a:lnTo>
                    <a:pt x="0" y="407"/>
                  </a:lnTo>
                  <a:lnTo>
                    <a:pt x="339" y="407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67"/>
            <p:cNvSpPr/>
            <p:nvPr/>
          </p:nvSpPr>
          <p:spPr>
            <a:xfrm>
              <a:off x="3751150" y="3210275"/>
              <a:ext cx="2275" cy="10200"/>
            </a:xfrm>
            <a:custGeom>
              <a:avLst/>
              <a:gdLst/>
              <a:ahLst/>
              <a:cxnLst/>
              <a:rect l="l" t="t" r="r" b="b"/>
              <a:pathLst>
                <a:path w="91" h="408" extrusionOk="0">
                  <a:moveTo>
                    <a:pt x="0" y="0"/>
                  </a:moveTo>
                  <a:lnTo>
                    <a:pt x="0" y="407"/>
                  </a:lnTo>
                  <a:lnTo>
                    <a:pt x="91" y="407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8" name="Google Shape;6868;p67"/>
            <p:cNvSpPr/>
            <p:nvPr/>
          </p:nvSpPr>
          <p:spPr>
            <a:xfrm>
              <a:off x="3725425" y="3227500"/>
              <a:ext cx="6250" cy="10200"/>
            </a:xfrm>
            <a:custGeom>
              <a:avLst/>
              <a:gdLst/>
              <a:ahLst/>
              <a:cxnLst/>
              <a:rect l="l" t="t" r="r" b="b"/>
              <a:pathLst>
                <a:path w="250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49" y="408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67"/>
            <p:cNvSpPr/>
            <p:nvPr/>
          </p:nvSpPr>
          <p:spPr>
            <a:xfrm>
              <a:off x="3731650" y="3227500"/>
              <a:ext cx="4275" cy="10200"/>
            </a:xfrm>
            <a:custGeom>
              <a:avLst/>
              <a:gdLst/>
              <a:ahLst/>
              <a:cxnLst/>
              <a:rect l="l" t="t" r="r" b="b"/>
              <a:pathLst>
                <a:path w="171" h="408" extrusionOk="0">
                  <a:moveTo>
                    <a:pt x="0" y="1"/>
                  </a:moveTo>
                  <a:lnTo>
                    <a:pt x="0" y="408"/>
                  </a:lnTo>
                  <a:lnTo>
                    <a:pt x="170" y="408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0" name="Google Shape;6870;p67"/>
            <p:cNvSpPr/>
            <p:nvPr/>
          </p:nvSpPr>
          <p:spPr>
            <a:xfrm>
              <a:off x="3707925" y="3244725"/>
              <a:ext cx="4275" cy="10200"/>
            </a:xfrm>
            <a:custGeom>
              <a:avLst/>
              <a:gdLst/>
              <a:ahLst/>
              <a:cxnLst/>
              <a:rect l="l" t="t" r="r" b="b"/>
              <a:pathLst>
                <a:path w="171" h="408" extrusionOk="0">
                  <a:moveTo>
                    <a:pt x="0" y="1"/>
                  </a:moveTo>
                  <a:lnTo>
                    <a:pt x="0" y="407"/>
                  </a:lnTo>
                  <a:lnTo>
                    <a:pt x="170" y="407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1" name="Google Shape;6871;p67"/>
            <p:cNvSpPr/>
            <p:nvPr/>
          </p:nvSpPr>
          <p:spPr>
            <a:xfrm>
              <a:off x="3712175" y="3244725"/>
              <a:ext cx="6500" cy="10200"/>
            </a:xfrm>
            <a:custGeom>
              <a:avLst/>
              <a:gdLst/>
              <a:ahLst/>
              <a:cxnLst/>
              <a:rect l="l" t="t" r="r" b="b"/>
              <a:pathLst>
                <a:path w="260" h="408" extrusionOk="0">
                  <a:moveTo>
                    <a:pt x="0" y="1"/>
                  </a:moveTo>
                  <a:lnTo>
                    <a:pt x="0" y="407"/>
                  </a:lnTo>
                  <a:lnTo>
                    <a:pt x="260" y="407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2" name="Google Shape;6872;p67"/>
            <p:cNvSpPr/>
            <p:nvPr/>
          </p:nvSpPr>
          <p:spPr>
            <a:xfrm>
              <a:off x="3690700" y="3261975"/>
              <a:ext cx="2000" cy="10450"/>
            </a:xfrm>
            <a:custGeom>
              <a:avLst/>
              <a:gdLst/>
              <a:ahLst/>
              <a:cxnLst/>
              <a:rect l="l" t="t" r="r" b="b"/>
              <a:pathLst>
                <a:path w="80" h="418" extrusionOk="0">
                  <a:moveTo>
                    <a:pt x="1" y="0"/>
                  </a:moveTo>
                  <a:lnTo>
                    <a:pt x="1" y="418"/>
                  </a:lnTo>
                  <a:lnTo>
                    <a:pt x="79" y="418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3" name="Google Shape;6873;p67"/>
            <p:cNvSpPr/>
            <p:nvPr/>
          </p:nvSpPr>
          <p:spPr>
            <a:xfrm>
              <a:off x="3692675" y="3261975"/>
              <a:ext cx="8775" cy="10450"/>
            </a:xfrm>
            <a:custGeom>
              <a:avLst/>
              <a:gdLst/>
              <a:ahLst/>
              <a:cxnLst/>
              <a:rect l="l" t="t" r="r" b="b"/>
              <a:pathLst>
                <a:path w="351" h="418" extrusionOk="0">
                  <a:moveTo>
                    <a:pt x="0" y="0"/>
                  </a:moveTo>
                  <a:lnTo>
                    <a:pt x="0" y="418"/>
                  </a:lnTo>
                  <a:lnTo>
                    <a:pt x="351" y="418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4" name="Google Shape;6874;p67"/>
            <p:cNvSpPr/>
            <p:nvPr/>
          </p:nvSpPr>
          <p:spPr>
            <a:xfrm>
              <a:off x="3673475" y="3279475"/>
              <a:ext cx="9350" cy="10200"/>
            </a:xfrm>
            <a:custGeom>
              <a:avLst/>
              <a:gdLst/>
              <a:ahLst/>
              <a:cxnLst/>
              <a:rect l="l" t="t" r="r" b="b"/>
              <a:pathLst>
                <a:path w="374" h="408" extrusionOk="0">
                  <a:moveTo>
                    <a:pt x="0" y="1"/>
                  </a:moveTo>
                  <a:lnTo>
                    <a:pt x="0" y="407"/>
                  </a:lnTo>
                  <a:lnTo>
                    <a:pt x="373" y="407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5" name="Google Shape;6875;p67"/>
            <p:cNvSpPr/>
            <p:nvPr/>
          </p:nvSpPr>
          <p:spPr>
            <a:xfrm>
              <a:off x="3682800" y="3279475"/>
              <a:ext cx="1425" cy="10200"/>
            </a:xfrm>
            <a:custGeom>
              <a:avLst/>
              <a:gdLst/>
              <a:ahLst/>
              <a:cxnLst/>
              <a:rect l="l" t="t" r="r" b="b"/>
              <a:pathLst>
                <a:path w="57" h="408" extrusionOk="0">
                  <a:moveTo>
                    <a:pt x="0" y="1"/>
                  </a:moveTo>
                  <a:lnTo>
                    <a:pt x="0" y="407"/>
                  </a:lnTo>
                  <a:lnTo>
                    <a:pt x="56" y="407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6" name="Google Shape;6876;p67"/>
            <p:cNvSpPr/>
            <p:nvPr/>
          </p:nvSpPr>
          <p:spPr>
            <a:xfrm>
              <a:off x="3656250" y="3296700"/>
              <a:ext cx="7075" cy="10175"/>
            </a:xfrm>
            <a:custGeom>
              <a:avLst/>
              <a:gdLst/>
              <a:ahLst/>
              <a:cxnLst/>
              <a:rect l="l" t="t" r="r" b="b"/>
              <a:pathLst>
                <a:path w="283" h="407" extrusionOk="0">
                  <a:moveTo>
                    <a:pt x="1" y="0"/>
                  </a:moveTo>
                  <a:lnTo>
                    <a:pt x="1" y="407"/>
                  </a:lnTo>
                  <a:lnTo>
                    <a:pt x="282" y="407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7" name="Google Shape;6877;p67"/>
            <p:cNvSpPr/>
            <p:nvPr/>
          </p:nvSpPr>
          <p:spPr>
            <a:xfrm>
              <a:off x="3663300" y="3296700"/>
              <a:ext cx="3700" cy="10175"/>
            </a:xfrm>
            <a:custGeom>
              <a:avLst/>
              <a:gdLst/>
              <a:ahLst/>
              <a:cxnLst/>
              <a:rect l="l" t="t" r="r" b="b"/>
              <a:pathLst>
                <a:path w="148" h="407" extrusionOk="0">
                  <a:moveTo>
                    <a:pt x="0" y="0"/>
                  </a:moveTo>
                  <a:lnTo>
                    <a:pt x="0" y="407"/>
                  </a:lnTo>
                  <a:lnTo>
                    <a:pt x="148" y="407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8" name="Google Shape;6878;p67"/>
            <p:cNvSpPr/>
            <p:nvPr/>
          </p:nvSpPr>
          <p:spPr>
            <a:xfrm>
              <a:off x="3639000" y="3313925"/>
              <a:ext cx="4850" cy="10200"/>
            </a:xfrm>
            <a:custGeom>
              <a:avLst/>
              <a:gdLst/>
              <a:ahLst/>
              <a:cxnLst/>
              <a:rect l="l" t="t" r="r" b="b"/>
              <a:pathLst>
                <a:path w="194" h="408" extrusionOk="0">
                  <a:moveTo>
                    <a:pt x="1" y="1"/>
                  </a:moveTo>
                  <a:lnTo>
                    <a:pt x="1" y="407"/>
                  </a:lnTo>
                  <a:lnTo>
                    <a:pt x="193" y="40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9" name="Google Shape;6879;p67"/>
            <p:cNvSpPr/>
            <p:nvPr/>
          </p:nvSpPr>
          <p:spPr>
            <a:xfrm>
              <a:off x="3643825" y="3313925"/>
              <a:ext cx="5950" cy="10200"/>
            </a:xfrm>
            <a:custGeom>
              <a:avLst/>
              <a:gdLst/>
              <a:ahLst/>
              <a:cxnLst/>
              <a:rect l="l" t="t" r="r" b="b"/>
              <a:pathLst>
                <a:path w="238" h="408" extrusionOk="0">
                  <a:moveTo>
                    <a:pt x="0" y="1"/>
                  </a:moveTo>
                  <a:lnTo>
                    <a:pt x="0" y="407"/>
                  </a:lnTo>
                  <a:lnTo>
                    <a:pt x="237" y="407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0" name="Google Shape;6880;p67"/>
            <p:cNvSpPr/>
            <p:nvPr/>
          </p:nvSpPr>
          <p:spPr>
            <a:xfrm>
              <a:off x="3621800" y="3331150"/>
              <a:ext cx="2550" cy="10200"/>
            </a:xfrm>
            <a:custGeom>
              <a:avLst/>
              <a:gdLst/>
              <a:ahLst/>
              <a:cxnLst/>
              <a:rect l="l" t="t" r="r" b="b"/>
              <a:pathLst>
                <a:path w="102" h="408" extrusionOk="0">
                  <a:moveTo>
                    <a:pt x="0" y="0"/>
                  </a:moveTo>
                  <a:lnTo>
                    <a:pt x="0" y="407"/>
                  </a:lnTo>
                  <a:lnTo>
                    <a:pt x="102" y="407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1" name="Google Shape;6881;p67"/>
            <p:cNvSpPr/>
            <p:nvPr/>
          </p:nvSpPr>
          <p:spPr>
            <a:xfrm>
              <a:off x="3624325" y="3331150"/>
              <a:ext cx="8225" cy="10200"/>
            </a:xfrm>
            <a:custGeom>
              <a:avLst/>
              <a:gdLst/>
              <a:ahLst/>
              <a:cxnLst/>
              <a:rect l="l" t="t" r="r" b="b"/>
              <a:pathLst>
                <a:path w="329" h="408" extrusionOk="0">
                  <a:moveTo>
                    <a:pt x="1" y="0"/>
                  </a:moveTo>
                  <a:lnTo>
                    <a:pt x="1" y="407"/>
                  </a:lnTo>
                  <a:lnTo>
                    <a:pt x="329" y="407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2" name="Google Shape;6882;p67"/>
            <p:cNvSpPr/>
            <p:nvPr/>
          </p:nvSpPr>
          <p:spPr>
            <a:xfrm>
              <a:off x="3604550" y="3348375"/>
              <a:ext cx="325" cy="10475"/>
            </a:xfrm>
            <a:custGeom>
              <a:avLst/>
              <a:gdLst/>
              <a:ahLst/>
              <a:cxnLst/>
              <a:rect l="l" t="t" r="r" b="b"/>
              <a:pathLst>
                <a:path w="13" h="419" extrusionOk="0">
                  <a:moveTo>
                    <a:pt x="1" y="1"/>
                  </a:moveTo>
                  <a:lnTo>
                    <a:pt x="1" y="418"/>
                  </a:lnTo>
                  <a:lnTo>
                    <a:pt x="13" y="41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3" name="Google Shape;6883;p67"/>
            <p:cNvSpPr/>
            <p:nvPr/>
          </p:nvSpPr>
          <p:spPr>
            <a:xfrm>
              <a:off x="3604850" y="3348375"/>
              <a:ext cx="9625" cy="10475"/>
            </a:xfrm>
            <a:custGeom>
              <a:avLst/>
              <a:gdLst/>
              <a:ahLst/>
              <a:cxnLst/>
              <a:rect l="l" t="t" r="r" b="b"/>
              <a:pathLst>
                <a:path w="385" h="419" extrusionOk="0">
                  <a:moveTo>
                    <a:pt x="1" y="1"/>
                  </a:moveTo>
                  <a:lnTo>
                    <a:pt x="1" y="418"/>
                  </a:lnTo>
                  <a:lnTo>
                    <a:pt x="385" y="418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4" name="Google Shape;6884;p67"/>
            <p:cNvSpPr/>
            <p:nvPr/>
          </p:nvSpPr>
          <p:spPr>
            <a:xfrm>
              <a:off x="3614450" y="3348375"/>
              <a:ext cx="600" cy="10475"/>
            </a:xfrm>
            <a:custGeom>
              <a:avLst/>
              <a:gdLst/>
              <a:ahLst/>
              <a:cxnLst/>
              <a:rect l="l" t="t" r="r" b="b"/>
              <a:pathLst>
                <a:path w="24" h="419" extrusionOk="0">
                  <a:moveTo>
                    <a:pt x="1" y="1"/>
                  </a:moveTo>
                  <a:lnTo>
                    <a:pt x="1" y="418"/>
                  </a:lnTo>
                  <a:lnTo>
                    <a:pt x="23" y="418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5" name="Google Shape;6885;p67"/>
            <p:cNvSpPr/>
            <p:nvPr/>
          </p:nvSpPr>
          <p:spPr>
            <a:xfrm>
              <a:off x="3587050" y="3365600"/>
              <a:ext cx="7925" cy="10475"/>
            </a:xfrm>
            <a:custGeom>
              <a:avLst/>
              <a:gdLst/>
              <a:ahLst/>
              <a:cxnLst/>
              <a:rect l="l" t="t" r="r" b="b"/>
              <a:pathLst>
                <a:path w="317" h="419" extrusionOk="0">
                  <a:moveTo>
                    <a:pt x="0" y="1"/>
                  </a:moveTo>
                  <a:lnTo>
                    <a:pt x="0" y="419"/>
                  </a:lnTo>
                  <a:lnTo>
                    <a:pt x="317" y="419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6" name="Google Shape;6886;p67"/>
            <p:cNvSpPr/>
            <p:nvPr/>
          </p:nvSpPr>
          <p:spPr>
            <a:xfrm>
              <a:off x="3594950" y="3365600"/>
              <a:ext cx="2850" cy="10475"/>
            </a:xfrm>
            <a:custGeom>
              <a:avLst/>
              <a:gdLst/>
              <a:ahLst/>
              <a:cxnLst/>
              <a:rect l="l" t="t" r="r" b="b"/>
              <a:pathLst>
                <a:path w="114" h="419" extrusionOk="0">
                  <a:moveTo>
                    <a:pt x="1" y="1"/>
                  </a:moveTo>
                  <a:lnTo>
                    <a:pt x="1" y="419"/>
                  </a:lnTo>
                  <a:lnTo>
                    <a:pt x="114" y="419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7" name="Google Shape;6887;p67"/>
            <p:cNvSpPr/>
            <p:nvPr/>
          </p:nvSpPr>
          <p:spPr>
            <a:xfrm>
              <a:off x="3569825" y="3382850"/>
              <a:ext cx="5675" cy="10450"/>
            </a:xfrm>
            <a:custGeom>
              <a:avLst/>
              <a:gdLst/>
              <a:ahLst/>
              <a:cxnLst/>
              <a:rect l="l" t="t" r="r" b="b"/>
              <a:pathLst>
                <a:path w="227" h="418" extrusionOk="0">
                  <a:moveTo>
                    <a:pt x="1" y="0"/>
                  </a:moveTo>
                  <a:lnTo>
                    <a:pt x="1" y="418"/>
                  </a:lnTo>
                  <a:lnTo>
                    <a:pt x="227" y="418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8" name="Google Shape;6888;p67"/>
            <p:cNvSpPr/>
            <p:nvPr/>
          </p:nvSpPr>
          <p:spPr>
            <a:xfrm>
              <a:off x="3575475" y="3382850"/>
              <a:ext cx="5100" cy="10450"/>
            </a:xfrm>
            <a:custGeom>
              <a:avLst/>
              <a:gdLst/>
              <a:ahLst/>
              <a:cxnLst/>
              <a:rect l="l" t="t" r="r" b="b"/>
              <a:pathLst>
                <a:path w="204" h="418" extrusionOk="0">
                  <a:moveTo>
                    <a:pt x="1" y="0"/>
                  </a:moveTo>
                  <a:lnTo>
                    <a:pt x="1" y="418"/>
                  </a:lnTo>
                  <a:lnTo>
                    <a:pt x="204" y="418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9" name="Google Shape;6889;p67"/>
            <p:cNvSpPr/>
            <p:nvPr/>
          </p:nvSpPr>
          <p:spPr>
            <a:xfrm>
              <a:off x="3552600" y="3400350"/>
              <a:ext cx="3400" cy="10200"/>
            </a:xfrm>
            <a:custGeom>
              <a:avLst/>
              <a:gdLst/>
              <a:ahLst/>
              <a:cxnLst/>
              <a:rect l="l" t="t" r="r" b="b"/>
              <a:pathLst>
                <a:path w="136" h="408" extrusionOk="0">
                  <a:moveTo>
                    <a:pt x="0" y="1"/>
                  </a:moveTo>
                  <a:lnTo>
                    <a:pt x="0" y="407"/>
                  </a:lnTo>
                  <a:lnTo>
                    <a:pt x="136" y="407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0" name="Google Shape;6890;p67"/>
            <p:cNvSpPr/>
            <p:nvPr/>
          </p:nvSpPr>
          <p:spPr>
            <a:xfrm>
              <a:off x="3555975" y="3400350"/>
              <a:ext cx="7375" cy="10200"/>
            </a:xfrm>
            <a:custGeom>
              <a:avLst/>
              <a:gdLst/>
              <a:ahLst/>
              <a:cxnLst/>
              <a:rect l="l" t="t" r="r" b="b"/>
              <a:pathLst>
                <a:path w="295" h="408" extrusionOk="0">
                  <a:moveTo>
                    <a:pt x="1" y="1"/>
                  </a:moveTo>
                  <a:lnTo>
                    <a:pt x="1" y="407"/>
                  </a:lnTo>
                  <a:lnTo>
                    <a:pt x="294" y="407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1" name="Google Shape;6891;p67"/>
            <p:cNvSpPr/>
            <p:nvPr/>
          </p:nvSpPr>
          <p:spPr>
            <a:xfrm>
              <a:off x="3907300" y="3123850"/>
              <a:ext cx="325" cy="10500"/>
            </a:xfrm>
            <a:custGeom>
              <a:avLst/>
              <a:gdLst/>
              <a:ahLst/>
              <a:cxnLst/>
              <a:rect l="l" t="t" r="r" b="b"/>
              <a:pathLst>
                <a:path w="13" h="420" extrusionOk="0">
                  <a:moveTo>
                    <a:pt x="1" y="1"/>
                  </a:moveTo>
                  <a:lnTo>
                    <a:pt x="1" y="419"/>
                  </a:lnTo>
                  <a:lnTo>
                    <a:pt x="13" y="419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2" name="Google Shape;6892;p67"/>
            <p:cNvSpPr/>
            <p:nvPr/>
          </p:nvSpPr>
          <p:spPr>
            <a:xfrm>
              <a:off x="3907600" y="3123850"/>
              <a:ext cx="9900" cy="10500"/>
            </a:xfrm>
            <a:custGeom>
              <a:avLst/>
              <a:gdLst/>
              <a:ahLst/>
              <a:cxnLst/>
              <a:rect l="l" t="t" r="r" b="b"/>
              <a:pathLst>
                <a:path w="396" h="420" extrusionOk="0">
                  <a:moveTo>
                    <a:pt x="1" y="1"/>
                  </a:moveTo>
                  <a:lnTo>
                    <a:pt x="1" y="419"/>
                  </a:lnTo>
                  <a:lnTo>
                    <a:pt x="395" y="419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3" name="Google Shape;6893;p67"/>
            <p:cNvSpPr/>
            <p:nvPr/>
          </p:nvSpPr>
          <p:spPr>
            <a:xfrm>
              <a:off x="3917475" y="3123850"/>
              <a:ext cx="325" cy="10500"/>
            </a:xfrm>
            <a:custGeom>
              <a:avLst/>
              <a:gdLst/>
              <a:ahLst/>
              <a:cxnLst/>
              <a:rect l="l" t="t" r="r" b="b"/>
              <a:pathLst>
                <a:path w="13" h="420" extrusionOk="0">
                  <a:moveTo>
                    <a:pt x="0" y="1"/>
                  </a:moveTo>
                  <a:lnTo>
                    <a:pt x="0" y="419"/>
                  </a:lnTo>
                  <a:lnTo>
                    <a:pt x="12" y="41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4" name="Google Shape;6894;p67"/>
            <p:cNvSpPr/>
            <p:nvPr/>
          </p:nvSpPr>
          <p:spPr>
            <a:xfrm>
              <a:off x="3889800" y="3141100"/>
              <a:ext cx="8225" cy="10450"/>
            </a:xfrm>
            <a:custGeom>
              <a:avLst/>
              <a:gdLst/>
              <a:ahLst/>
              <a:cxnLst/>
              <a:rect l="l" t="t" r="r" b="b"/>
              <a:pathLst>
                <a:path w="329" h="418" extrusionOk="0">
                  <a:moveTo>
                    <a:pt x="0" y="0"/>
                  </a:moveTo>
                  <a:lnTo>
                    <a:pt x="0" y="418"/>
                  </a:lnTo>
                  <a:lnTo>
                    <a:pt x="328" y="418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5" name="Google Shape;6895;p67"/>
            <p:cNvSpPr/>
            <p:nvPr/>
          </p:nvSpPr>
          <p:spPr>
            <a:xfrm>
              <a:off x="3898000" y="3141100"/>
              <a:ext cx="2550" cy="10450"/>
            </a:xfrm>
            <a:custGeom>
              <a:avLst/>
              <a:gdLst/>
              <a:ahLst/>
              <a:cxnLst/>
              <a:rect l="l" t="t" r="r" b="b"/>
              <a:pathLst>
                <a:path w="102" h="418" extrusionOk="0">
                  <a:moveTo>
                    <a:pt x="0" y="0"/>
                  </a:moveTo>
                  <a:lnTo>
                    <a:pt x="0" y="418"/>
                  </a:lnTo>
                  <a:lnTo>
                    <a:pt x="102" y="418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6" name="Google Shape;6896;p67"/>
            <p:cNvSpPr/>
            <p:nvPr/>
          </p:nvSpPr>
          <p:spPr>
            <a:xfrm>
              <a:off x="3872575" y="3158600"/>
              <a:ext cx="5675" cy="10200"/>
            </a:xfrm>
            <a:custGeom>
              <a:avLst/>
              <a:gdLst/>
              <a:ahLst/>
              <a:cxnLst/>
              <a:rect l="l" t="t" r="r" b="b"/>
              <a:pathLst>
                <a:path w="227" h="408" extrusionOk="0">
                  <a:moveTo>
                    <a:pt x="1" y="1"/>
                  </a:moveTo>
                  <a:lnTo>
                    <a:pt x="1" y="407"/>
                  </a:lnTo>
                  <a:lnTo>
                    <a:pt x="227" y="407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7" name="Google Shape;6897;p67"/>
            <p:cNvSpPr/>
            <p:nvPr/>
          </p:nvSpPr>
          <p:spPr>
            <a:xfrm>
              <a:off x="3878225" y="3158600"/>
              <a:ext cx="5125" cy="10200"/>
            </a:xfrm>
            <a:custGeom>
              <a:avLst/>
              <a:gdLst/>
              <a:ahLst/>
              <a:cxnLst/>
              <a:rect l="l" t="t" r="r" b="b"/>
              <a:pathLst>
                <a:path w="205" h="408" extrusionOk="0">
                  <a:moveTo>
                    <a:pt x="1" y="1"/>
                  </a:moveTo>
                  <a:lnTo>
                    <a:pt x="1" y="407"/>
                  </a:lnTo>
                  <a:lnTo>
                    <a:pt x="204" y="407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8" name="Google Shape;6898;p67"/>
            <p:cNvSpPr/>
            <p:nvPr/>
          </p:nvSpPr>
          <p:spPr>
            <a:xfrm>
              <a:off x="3855350" y="3175825"/>
              <a:ext cx="3400" cy="10175"/>
            </a:xfrm>
            <a:custGeom>
              <a:avLst/>
              <a:gdLst/>
              <a:ahLst/>
              <a:cxnLst/>
              <a:rect l="l" t="t" r="r" b="b"/>
              <a:pathLst>
                <a:path w="136" h="407" extrusionOk="0">
                  <a:moveTo>
                    <a:pt x="0" y="0"/>
                  </a:moveTo>
                  <a:lnTo>
                    <a:pt x="0" y="407"/>
                  </a:lnTo>
                  <a:lnTo>
                    <a:pt x="136" y="40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9" name="Google Shape;6899;p67"/>
            <p:cNvSpPr/>
            <p:nvPr/>
          </p:nvSpPr>
          <p:spPr>
            <a:xfrm>
              <a:off x="3858725" y="3175825"/>
              <a:ext cx="7375" cy="10175"/>
            </a:xfrm>
            <a:custGeom>
              <a:avLst/>
              <a:gdLst/>
              <a:ahLst/>
              <a:cxnLst/>
              <a:rect l="l" t="t" r="r" b="b"/>
              <a:pathLst>
                <a:path w="295" h="407" extrusionOk="0">
                  <a:moveTo>
                    <a:pt x="1" y="0"/>
                  </a:moveTo>
                  <a:lnTo>
                    <a:pt x="1" y="407"/>
                  </a:lnTo>
                  <a:lnTo>
                    <a:pt x="294" y="407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0" name="Google Shape;6900;p67"/>
            <p:cNvSpPr/>
            <p:nvPr/>
          </p:nvSpPr>
          <p:spPr>
            <a:xfrm>
              <a:off x="3838125" y="3193050"/>
              <a:ext cx="1150" cy="10200"/>
            </a:xfrm>
            <a:custGeom>
              <a:avLst/>
              <a:gdLst/>
              <a:ahLst/>
              <a:cxnLst/>
              <a:rect l="l" t="t" r="r" b="b"/>
              <a:pathLst>
                <a:path w="46" h="408" extrusionOk="0">
                  <a:moveTo>
                    <a:pt x="1" y="1"/>
                  </a:moveTo>
                  <a:lnTo>
                    <a:pt x="1" y="407"/>
                  </a:lnTo>
                  <a:lnTo>
                    <a:pt x="46" y="407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1" name="Google Shape;6901;p67"/>
            <p:cNvSpPr/>
            <p:nvPr/>
          </p:nvSpPr>
          <p:spPr>
            <a:xfrm>
              <a:off x="3839250" y="3193050"/>
              <a:ext cx="9625" cy="10200"/>
            </a:xfrm>
            <a:custGeom>
              <a:avLst/>
              <a:gdLst/>
              <a:ahLst/>
              <a:cxnLst/>
              <a:rect l="l" t="t" r="r" b="b"/>
              <a:pathLst>
                <a:path w="385" h="408" extrusionOk="0">
                  <a:moveTo>
                    <a:pt x="1" y="1"/>
                  </a:moveTo>
                  <a:lnTo>
                    <a:pt x="1" y="407"/>
                  </a:lnTo>
                  <a:lnTo>
                    <a:pt x="385" y="407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2" name="Google Shape;6902;p67"/>
            <p:cNvSpPr/>
            <p:nvPr/>
          </p:nvSpPr>
          <p:spPr>
            <a:xfrm>
              <a:off x="3820900" y="3210275"/>
              <a:ext cx="8475" cy="10200"/>
            </a:xfrm>
            <a:custGeom>
              <a:avLst/>
              <a:gdLst/>
              <a:ahLst/>
              <a:cxnLst/>
              <a:rect l="l" t="t" r="r" b="b"/>
              <a:pathLst>
                <a:path w="339" h="408" extrusionOk="0">
                  <a:moveTo>
                    <a:pt x="0" y="0"/>
                  </a:moveTo>
                  <a:lnTo>
                    <a:pt x="0" y="407"/>
                  </a:lnTo>
                  <a:lnTo>
                    <a:pt x="339" y="407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3" name="Google Shape;6903;p67"/>
            <p:cNvSpPr/>
            <p:nvPr/>
          </p:nvSpPr>
          <p:spPr>
            <a:xfrm>
              <a:off x="3829350" y="3210275"/>
              <a:ext cx="2300" cy="10200"/>
            </a:xfrm>
            <a:custGeom>
              <a:avLst/>
              <a:gdLst/>
              <a:ahLst/>
              <a:cxnLst/>
              <a:rect l="l" t="t" r="r" b="b"/>
              <a:pathLst>
                <a:path w="92" h="408" extrusionOk="0">
                  <a:moveTo>
                    <a:pt x="1" y="0"/>
                  </a:moveTo>
                  <a:lnTo>
                    <a:pt x="1" y="407"/>
                  </a:lnTo>
                  <a:lnTo>
                    <a:pt x="91" y="407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4" name="Google Shape;6904;p67"/>
            <p:cNvSpPr/>
            <p:nvPr/>
          </p:nvSpPr>
          <p:spPr>
            <a:xfrm>
              <a:off x="3803675" y="3227500"/>
              <a:ext cx="6225" cy="10200"/>
            </a:xfrm>
            <a:custGeom>
              <a:avLst/>
              <a:gdLst/>
              <a:ahLst/>
              <a:cxnLst/>
              <a:rect l="l" t="t" r="r" b="b"/>
              <a:pathLst>
                <a:path w="249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49" y="408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5" name="Google Shape;6905;p67"/>
            <p:cNvSpPr/>
            <p:nvPr/>
          </p:nvSpPr>
          <p:spPr>
            <a:xfrm>
              <a:off x="3809875" y="3227500"/>
              <a:ext cx="4550" cy="10200"/>
            </a:xfrm>
            <a:custGeom>
              <a:avLst/>
              <a:gdLst/>
              <a:ahLst/>
              <a:cxnLst/>
              <a:rect l="l" t="t" r="r" b="b"/>
              <a:pathLst>
                <a:path w="182" h="408" extrusionOk="0">
                  <a:moveTo>
                    <a:pt x="1" y="1"/>
                  </a:moveTo>
                  <a:lnTo>
                    <a:pt x="1" y="408"/>
                  </a:lnTo>
                  <a:lnTo>
                    <a:pt x="182" y="408"/>
                  </a:lnTo>
                  <a:lnTo>
                    <a:pt x="1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6" name="Google Shape;6906;p67"/>
            <p:cNvSpPr/>
            <p:nvPr/>
          </p:nvSpPr>
          <p:spPr>
            <a:xfrm>
              <a:off x="3786150" y="3244725"/>
              <a:ext cx="4250" cy="10200"/>
            </a:xfrm>
            <a:custGeom>
              <a:avLst/>
              <a:gdLst/>
              <a:ahLst/>
              <a:cxnLst/>
              <a:rect l="l" t="t" r="r" b="b"/>
              <a:pathLst>
                <a:path w="170" h="408" extrusionOk="0">
                  <a:moveTo>
                    <a:pt x="1" y="1"/>
                  </a:moveTo>
                  <a:lnTo>
                    <a:pt x="1" y="407"/>
                  </a:lnTo>
                  <a:lnTo>
                    <a:pt x="170" y="407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7" name="Google Shape;6907;p67"/>
            <p:cNvSpPr/>
            <p:nvPr/>
          </p:nvSpPr>
          <p:spPr>
            <a:xfrm>
              <a:off x="3790375" y="3244725"/>
              <a:ext cx="6550" cy="10200"/>
            </a:xfrm>
            <a:custGeom>
              <a:avLst/>
              <a:gdLst/>
              <a:ahLst/>
              <a:cxnLst/>
              <a:rect l="l" t="t" r="r" b="b"/>
              <a:pathLst>
                <a:path w="262" h="408" extrusionOk="0">
                  <a:moveTo>
                    <a:pt x="1" y="1"/>
                  </a:moveTo>
                  <a:lnTo>
                    <a:pt x="1" y="407"/>
                  </a:lnTo>
                  <a:lnTo>
                    <a:pt x="261" y="407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8" name="Google Shape;6908;p67"/>
            <p:cNvSpPr/>
            <p:nvPr/>
          </p:nvSpPr>
          <p:spPr>
            <a:xfrm>
              <a:off x="3768925" y="3261975"/>
              <a:ext cx="2000" cy="10450"/>
            </a:xfrm>
            <a:custGeom>
              <a:avLst/>
              <a:gdLst/>
              <a:ahLst/>
              <a:cxnLst/>
              <a:rect l="l" t="t" r="r" b="b"/>
              <a:pathLst>
                <a:path w="80" h="418" extrusionOk="0">
                  <a:moveTo>
                    <a:pt x="0" y="0"/>
                  </a:moveTo>
                  <a:lnTo>
                    <a:pt x="0" y="418"/>
                  </a:lnTo>
                  <a:lnTo>
                    <a:pt x="80" y="41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9" name="Google Shape;6909;p67"/>
            <p:cNvSpPr/>
            <p:nvPr/>
          </p:nvSpPr>
          <p:spPr>
            <a:xfrm>
              <a:off x="3770900" y="3261975"/>
              <a:ext cx="8775" cy="10450"/>
            </a:xfrm>
            <a:custGeom>
              <a:avLst/>
              <a:gdLst/>
              <a:ahLst/>
              <a:cxnLst/>
              <a:rect l="l" t="t" r="r" b="b"/>
              <a:pathLst>
                <a:path w="351" h="418" extrusionOk="0">
                  <a:moveTo>
                    <a:pt x="1" y="0"/>
                  </a:moveTo>
                  <a:lnTo>
                    <a:pt x="1" y="418"/>
                  </a:lnTo>
                  <a:lnTo>
                    <a:pt x="351" y="418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0" name="Google Shape;6910;p67"/>
            <p:cNvSpPr/>
            <p:nvPr/>
          </p:nvSpPr>
          <p:spPr>
            <a:xfrm>
              <a:off x="3751700" y="3279475"/>
              <a:ext cx="9350" cy="10200"/>
            </a:xfrm>
            <a:custGeom>
              <a:avLst/>
              <a:gdLst/>
              <a:ahLst/>
              <a:cxnLst/>
              <a:rect l="l" t="t" r="r" b="b"/>
              <a:pathLst>
                <a:path w="374" h="408" extrusionOk="0">
                  <a:moveTo>
                    <a:pt x="1" y="1"/>
                  </a:moveTo>
                  <a:lnTo>
                    <a:pt x="1" y="407"/>
                  </a:lnTo>
                  <a:lnTo>
                    <a:pt x="373" y="407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1" name="Google Shape;6911;p67"/>
            <p:cNvSpPr/>
            <p:nvPr/>
          </p:nvSpPr>
          <p:spPr>
            <a:xfrm>
              <a:off x="3761025" y="3279475"/>
              <a:ext cx="1450" cy="10200"/>
            </a:xfrm>
            <a:custGeom>
              <a:avLst/>
              <a:gdLst/>
              <a:ahLst/>
              <a:cxnLst/>
              <a:rect l="l" t="t" r="r" b="b"/>
              <a:pathLst>
                <a:path w="58" h="408" extrusionOk="0">
                  <a:moveTo>
                    <a:pt x="0" y="1"/>
                  </a:moveTo>
                  <a:lnTo>
                    <a:pt x="0" y="407"/>
                  </a:lnTo>
                  <a:lnTo>
                    <a:pt x="57" y="407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2" name="Google Shape;6912;p67"/>
            <p:cNvSpPr/>
            <p:nvPr/>
          </p:nvSpPr>
          <p:spPr>
            <a:xfrm>
              <a:off x="3734475" y="3296700"/>
              <a:ext cx="7100" cy="10175"/>
            </a:xfrm>
            <a:custGeom>
              <a:avLst/>
              <a:gdLst/>
              <a:ahLst/>
              <a:cxnLst/>
              <a:rect l="l" t="t" r="r" b="b"/>
              <a:pathLst>
                <a:path w="284" h="407" extrusionOk="0">
                  <a:moveTo>
                    <a:pt x="0" y="0"/>
                  </a:moveTo>
                  <a:lnTo>
                    <a:pt x="0" y="407"/>
                  </a:lnTo>
                  <a:lnTo>
                    <a:pt x="283" y="407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3" name="Google Shape;6913;p67"/>
            <p:cNvSpPr/>
            <p:nvPr/>
          </p:nvSpPr>
          <p:spPr>
            <a:xfrm>
              <a:off x="3741550" y="3296700"/>
              <a:ext cx="3675" cy="10175"/>
            </a:xfrm>
            <a:custGeom>
              <a:avLst/>
              <a:gdLst/>
              <a:ahLst/>
              <a:cxnLst/>
              <a:rect l="l" t="t" r="r" b="b"/>
              <a:pathLst>
                <a:path w="147" h="407" extrusionOk="0">
                  <a:moveTo>
                    <a:pt x="0" y="0"/>
                  </a:moveTo>
                  <a:lnTo>
                    <a:pt x="0" y="407"/>
                  </a:lnTo>
                  <a:lnTo>
                    <a:pt x="147" y="407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4" name="Google Shape;6914;p67"/>
            <p:cNvSpPr/>
            <p:nvPr/>
          </p:nvSpPr>
          <p:spPr>
            <a:xfrm>
              <a:off x="3717250" y="3313925"/>
              <a:ext cx="4825" cy="10200"/>
            </a:xfrm>
            <a:custGeom>
              <a:avLst/>
              <a:gdLst/>
              <a:ahLst/>
              <a:cxnLst/>
              <a:rect l="l" t="t" r="r" b="b"/>
              <a:pathLst>
                <a:path w="193" h="408" extrusionOk="0">
                  <a:moveTo>
                    <a:pt x="1" y="1"/>
                  </a:moveTo>
                  <a:lnTo>
                    <a:pt x="1" y="407"/>
                  </a:lnTo>
                  <a:lnTo>
                    <a:pt x="192" y="40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5" name="Google Shape;6915;p67"/>
            <p:cNvSpPr/>
            <p:nvPr/>
          </p:nvSpPr>
          <p:spPr>
            <a:xfrm>
              <a:off x="3722050" y="3313925"/>
              <a:ext cx="5950" cy="10200"/>
            </a:xfrm>
            <a:custGeom>
              <a:avLst/>
              <a:gdLst/>
              <a:ahLst/>
              <a:cxnLst/>
              <a:rect l="l" t="t" r="r" b="b"/>
              <a:pathLst>
                <a:path w="238" h="408" extrusionOk="0">
                  <a:moveTo>
                    <a:pt x="0" y="1"/>
                  </a:moveTo>
                  <a:lnTo>
                    <a:pt x="0" y="407"/>
                  </a:lnTo>
                  <a:lnTo>
                    <a:pt x="238" y="407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6" name="Google Shape;6916;p67"/>
            <p:cNvSpPr/>
            <p:nvPr/>
          </p:nvSpPr>
          <p:spPr>
            <a:xfrm>
              <a:off x="3700025" y="3331150"/>
              <a:ext cx="2575" cy="10200"/>
            </a:xfrm>
            <a:custGeom>
              <a:avLst/>
              <a:gdLst/>
              <a:ahLst/>
              <a:cxnLst/>
              <a:rect l="l" t="t" r="r" b="b"/>
              <a:pathLst>
                <a:path w="103" h="408" extrusionOk="0">
                  <a:moveTo>
                    <a:pt x="0" y="0"/>
                  </a:moveTo>
                  <a:lnTo>
                    <a:pt x="0" y="407"/>
                  </a:lnTo>
                  <a:lnTo>
                    <a:pt x="102" y="407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7" name="Google Shape;6917;p67"/>
            <p:cNvSpPr/>
            <p:nvPr/>
          </p:nvSpPr>
          <p:spPr>
            <a:xfrm>
              <a:off x="3702575" y="3331150"/>
              <a:ext cx="8200" cy="10200"/>
            </a:xfrm>
            <a:custGeom>
              <a:avLst/>
              <a:gdLst/>
              <a:ahLst/>
              <a:cxnLst/>
              <a:rect l="l" t="t" r="r" b="b"/>
              <a:pathLst>
                <a:path w="328" h="408" extrusionOk="0">
                  <a:moveTo>
                    <a:pt x="0" y="0"/>
                  </a:moveTo>
                  <a:lnTo>
                    <a:pt x="0" y="407"/>
                  </a:lnTo>
                  <a:lnTo>
                    <a:pt x="327" y="407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8" name="Google Shape;6918;p67"/>
            <p:cNvSpPr/>
            <p:nvPr/>
          </p:nvSpPr>
          <p:spPr>
            <a:xfrm>
              <a:off x="3682500" y="3348375"/>
              <a:ext cx="600" cy="10475"/>
            </a:xfrm>
            <a:custGeom>
              <a:avLst/>
              <a:gdLst/>
              <a:ahLst/>
              <a:cxnLst/>
              <a:rect l="l" t="t" r="r" b="b"/>
              <a:pathLst>
                <a:path w="24" h="419" extrusionOk="0">
                  <a:moveTo>
                    <a:pt x="1" y="1"/>
                  </a:moveTo>
                  <a:lnTo>
                    <a:pt x="1" y="418"/>
                  </a:lnTo>
                  <a:lnTo>
                    <a:pt x="23" y="418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9" name="Google Shape;6919;p67"/>
            <p:cNvSpPr/>
            <p:nvPr/>
          </p:nvSpPr>
          <p:spPr>
            <a:xfrm>
              <a:off x="3683075" y="3348375"/>
              <a:ext cx="9625" cy="10475"/>
            </a:xfrm>
            <a:custGeom>
              <a:avLst/>
              <a:gdLst/>
              <a:ahLst/>
              <a:cxnLst/>
              <a:rect l="l" t="t" r="r" b="b"/>
              <a:pathLst>
                <a:path w="385" h="419" extrusionOk="0">
                  <a:moveTo>
                    <a:pt x="0" y="1"/>
                  </a:moveTo>
                  <a:lnTo>
                    <a:pt x="0" y="418"/>
                  </a:lnTo>
                  <a:lnTo>
                    <a:pt x="384" y="41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0" name="Google Shape;6920;p67"/>
            <p:cNvSpPr/>
            <p:nvPr/>
          </p:nvSpPr>
          <p:spPr>
            <a:xfrm>
              <a:off x="3692675" y="3348375"/>
              <a:ext cx="875" cy="10475"/>
            </a:xfrm>
            <a:custGeom>
              <a:avLst/>
              <a:gdLst/>
              <a:ahLst/>
              <a:cxnLst/>
              <a:rect l="l" t="t" r="r" b="b"/>
              <a:pathLst>
                <a:path w="35" h="419" extrusionOk="0">
                  <a:moveTo>
                    <a:pt x="0" y="1"/>
                  </a:moveTo>
                  <a:lnTo>
                    <a:pt x="0" y="418"/>
                  </a:lnTo>
                  <a:lnTo>
                    <a:pt x="35" y="41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1" name="Google Shape;6921;p67"/>
            <p:cNvSpPr/>
            <p:nvPr/>
          </p:nvSpPr>
          <p:spPr>
            <a:xfrm>
              <a:off x="3665275" y="3365600"/>
              <a:ext cx="7950" cy="10475"/>
            </a:xfrm>
            <a:custGeom>
              <a:avLst/>
              <a:gdLst/>
              <a:ahLst/>
              <a:cxnLst/>
              <a:rect l="l" t="t" r="r" b="b"/>
              <a:pathLst>
                <a:path w="318" h="419" extrusionOk="0">
                  <a:moveTo>
                    <a:pt x="1" y="1"/>
                  </a:moveTo>
                  <a:lnTo>
                    <a:pt x="1" y="419"/>
                  </a:lnTo>
                  <a:lnTo>
                    <a:pt x="317" y="419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2" name="Google Shape;6922;p67"/>
            <p:cNvSpPr/>
            <p:nvPr/>
          </p:nvSpPr>
          <p:spPr>
            <a:xfrm>
              <a:off x="3673200" y="3365600"/>
              <a:ext cx="2850" cy="10475"/>
            </a:xfrm>
            <a:custGeom>
              <a:avLst/>
              <a:gdLst/>
              <a:ahLst/>
              <a:cxnLst/>
              <a:rect l="l" t="t" r="r" b="b"/>
              <a:pathLst>
                <a:path w="114" h="419" extrusionOk="0">
                  <a:moveTo>
                    <a:pt x="0" y="1"/>
                  </a:moveTo>
                  <a:lnTo>
                    <a:pt x="0" y="419"/>
                  </a:lnTo>
                  <a:lnTo>
                    <a:pt x="113" y="41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3" name="Google Shape;6923;p67"/>
            <p:cNvSpPr/>
            <p:nvPr/>
          </p:nvSpPr>
          <p:spPr>
            <a:xfrm>
              <a:off x="3648050" y="3382850"/>
              <a:ext cx="5675" cy="10450"/>
            </a:xfrm>
            <a:custGeom>
              <a:avLst/>
              <a:gdLst/>
              <a:ahLst/>
              <a:cxnLst/>
              <a:rect l="l" t="t" r="r" b="b"/>
              <a:pathLst>
                <a:path w="227" h="418" extrusionOk="0">
                  <a:moveTo>
                    <a:pt x="0" y="0"/>
                  </a:moveTo>
                  <a:lnTo>
                    <a:pt x="0" y="418"/>
                  </a:lnTo>
                  <a:lnTo>
                    <a:pt x="226" y="418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4" name="Google Shape;6924;p67"/>
            <p:cNvSpPr/>
            <p:nvPr/>
          </p:nvSpPr>
          <p:spPr>
            <a:xfrm>
              <a:off x="3653700" y="3382850"/>
              <a:ext cx="5100" cy="10450"/>
            </a:xfrm>
            <a:custGeom>
              <a:avLst/>
              <a:gdLst/>
              <a:ahLst/>
              <a:cxnLst/>
              <a:rect l="l" t="t" r="r" b="b"/>
              <a:pathLst>
                <a:path w="204" h="418" extrusionOk="0">
                  <a:moveTo>
                    <a:pt x="0" y="0"/>
                  </a:moveTo>
                  <a:lnTo>
                    <a:pt x="0" y="418"/>
                  </a:lnTo>
                  <a:lnTo>
                    <a:pt x="204" y="418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5" name="Google Shape;6925;p67"/>
            <p:cNvSpPr/>
            <p:nvPr/>
          </p:nvSpPr>
          <p:spPr>
            <a:xfrm>
              <a:off x="3630825" y="3400350"/>
              <a:ext cx="3425" cy="10200"/>
            </a:xfrm>
            <a:custGeom>
              <a:avLst/>
              <a:gdLst/>
              <a:ahLst/>
              <a:cxnLst/>
              <a:rect l="l" t="t" r="r" b="b"/>
              <a:pathLst>
                <a:path w="137" h="408" extrusionOk="0">
                  <a:moveTo>
                    <a:pt x="1" y="1"/>
                  </a:moveTo>
                  <a:lnTo>
                    <a:pt x="1" y="407"/>
                  </a:lnTo>
                  <a:lnTo>
                    <a:pt x="136" y="407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6" name="Google Shape;6926;p67"/>
            <p:cNvSpPr/>
            <p:nvPr/>
          </p:nvSpPr>
          <p:spPr>
            <a:xfrm>
              <a:off x="3634225" y="3400350"/>
              <a:ext cx="7375" cy="10200"/>
            </a:xfrm>
            <a:custGeom>
              <a:avLst/>
              <a:gdLst/>
              <a:ahLst/>
              <a:cxnLst/>
              <a:rect l="l" t="t" r="r" b="b"/>
              <a:pathLst>
                <a:path w="295" h="408" extrusionOk="0">
                  <a:moveTo>
                    <a:pt x="0" y="1"/>
                  </a:moveTo>
                  <a:lnTo>
                    <a:pt x="0" y="407"/>
                  </a:lnTo>
                  <a:lnTo>
                    <a:pt x="294" y="407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7" name="Google Shape;6927;p67"/>
            <p:cNvSpPr/>
            <p:nvPr/>
          </p:nvSpPr>
          <p:spPr>
            <a:xfrm>
              <a:off x="3985250" y="3123850"/>
              <a:ext cx="325" cy="10500"/>
            </a:xfrm>
            <a:custGeom>
              <a:avLst/>
              <a:gdLst/>
              <a:ahLst/>
              <a:cxnLst/>
              <a:rect l="l" t="t" r="r" b="b"/>
              <a:pathLst>
                <a:path w="13" h="420" extrusionOk="0">
                  <a:moveTo>
                    <a:pt x="1" y="1"/>
                  </a:moveTo>
                  <a:lnTo>
                    <a:pt x="1" y="419"/>
                  </a:lnTo>
                  <a:lnTo>
                    <a:pt x="12" y="41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8" name="Google Shape;6928;p67"/>
            <p:cNvSpPr/>
            <p:nvPr/>
          </p:nvSpPr>
          <p:spPr>
            <a:xfrm>
              <a:off x="3985550" y="3123850"/>
              <a:ext cx="9900" cy="10500"/>
            </a:xfrm>
            <a:custGeom>
              <a:avLst/>
              <a:gdLst/>
              <a:ahLst/>
              <a:cxnLst/>
              <a:rect l="l" t="t" r="r" b="b"/>
              <a:pathLst>
                <a:path w="396" h="420" extrusionOk="0">
                  <a:moveTo>
                    <a:pt x="0" y="1"/>
                  </a:moveTo>
                  <a:lnTo>
                    <a:pt x="0" y="419"/>
                  </a:lnTo>
                  <a:lnTo>
                    <a:pt x="395" y="419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9" name="Google Shape;6929;p67"/>
            <p:cNvSpPr/>
            <p:nvPr/>
          </p:nvSpPr>
          <p:spPr>
            <a:xfrm>
              <a:off x="3995425" y="3123850"/>
              <a:ext cx="325" cy="10500"/>
            </a:xfrm>
            <a:custGeom>
              <a:avLst/>
              <a:gdLst/>
              <a:ahLst/>
              <a:cxnLst/>
              <a:rect l="l" t="t" r="r" b="b"/>
              <a:pathLst>
                <a:path w="13" h="420" extrusionOk="0">
                  <a:moveTo>
                    <a:pt x="0" y="1"/>
                  </a:moveTo>
                  <a:lnTo>
                    <a:pt x="0" y="419"/>
                  </a:lnTo>
                  <a:lnTo>
                    <a:pt x="12" y="41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0" name="Google Shape;6930;p67"/>
            <p:cNvSpPr/>
            <p:nvPr/>
          </p:nvSpPr>
          <p:spPr>
            <a:xfrm>
              <a:off x="3967750" y="3141350"/>
              <a:ext cx="8225" cy="10200"/>
            </a:xfrm>
            <a:custGeom>
              <a:avLst/>
              <a:gdLst/>
              <a:ahLst/>
              <a:cxnLst/>
              <a:rect l="l" t="t" r="r" b="b"/>
              <a:pathLst>
                <a:path w="329" h="408" extrusionOk="0">
                  <a:moveTo>
                    <a:pt x="0" y="1"/>
                  </a:moveTo>
                  <a:lnTo>
                    <a:pt x="0" y="408"/>
                  </a:lnTo>
                  <a:lnTo>
                    <a:pt x="328" y="408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1" name="Google Shape;6931;p67"/>
            <p:cNvSpPr/>
            <p:nvPr/>
          </p:nvSpPr>
          <p:spPr>
            <a:xfrm>
              <a:off x="3975950" y="3141350"/>
              <a:ext cx="2550" cy="10200"/>
            </a:xfrm>
            <a:custGeom>
              <a:avLst/>
              <a:gdLst/>
              <a:ahLst/>
              <a:cxnLst/>
              <a:rect l="l" t="t" r="r" b="b"/>
              <a:pathLst>
                <a:path w="102" h="408" extrusionOk="0">
                  <a:moveTo>
                    <a:pt x="0" y="1"/>
                  </a:moveTo>
                  <a:lnTo>
                    <a:pt x="0" y="408"/>
                  </a:lnTo>
                  <a:lnTo>
                    <a:pt x="102" y="40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2" name="Google Shape;6932;p67"/>
            <p:cNvSpPr/>
            <p:nvPr/>
          </p:nvSpPr>
          <p:spPr>
            <a:xfrm>
              <a:off x="3950525" y="3158600"/>
              <a:ext cx="5675" cy="10200"/>
            </a:xfrm>
            <a:custGeom>
              <a:avLst/>
              <a:gdLst/>
              <a:ahLst/>
              <a:cxnLst/>
              <a:rect l="l" t="t" r="r" b="b"/>
              <a:pathLst>
                <a:path w="227" h="408" extrusionOk="0">
                  <a:moveTo>
                    <a:pt x="1" y="1"/>
                  </a:moveTo>
                  <a:lnTo>
                    <a:pt x="1" y="407"/>
                  </a:lnTo>
                  <a:lnTo>
                    <a:pt x="227" y="407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3" name="Google Shape;6933;p67"/>
            <p:cNvSpPr/>
            <p:nvPr/>
          </p:nvSpPr>
          <p:spPr>
            <a:xfrm>
              <a:off x="3956175" y="3158600"/>
              <a:ext cx="5100" cy="10200"/>
            </a:xfrm>
            <a:custGeom>
              <a:avLst/>
              <a:gdLst/>
              <a:ahLst/>
              <a:cxnLst/>
              <a:rect l="l" t="t" r="r" b="b"/>
              <a:pathLst>
                <a:path w="204" h="408" extrusionOk="0">
                  <a:moveTo>
                    <a:pt x="1" y="1"/>
                  </a:moveTo>
                  <a:lnTo>
                    <a:pt x="1" y="407"/>
                  </a:lnTo>
                  <a:lnTo>
                    <a:pt x="204" y="407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67"/>
            <p:cNvSpPr/>
            <p:nvPr/>
          </p:nvSpPr>
          <p:spPr>
            <a:xfrm>
              <a:off x="3933300" y="3175825"/>
              <a:ext cx="3400" cy="10175"/>
            </a:xfrm>
            <a:custGeom>
              <a:avLst/>
              <a:gdLst/>
              <a:ahLst/>
              <a:cxnLst/>
              <a:rect l="l" t="t" r="r" b="b"/>
              <a:pathLst>
                <a:path w="136" h="407" extrusionOk="0">
                  <a:moveTo>
                    <a:pt x="0" y="0"/>
                  </a:moveTo>
                  <a:lnTo>
                    <a:pt x="0" y="407"/>
                  </a:lnTo>
                  <a:lnTo>
                    <a:pt x="136" y="40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5" name="Google Shape;6935;p67"/>
            <p:cNvSpPr/>
            <p:nvPr/>
          </p:nvSpPr>
          <p:spPr>
            <a:xfrm>
              <a:off x="3936675" y="3175825"/>
              <a:ext cx="7375" cy="10175"/>
            </a:xfrm>
            <a:custGeom>
              <a:avLst/>
              <a:gdLst/>
              <a:ahLst/>
              <a:cxnLst/>
              <a:rect l="l" t="t" r="r" b="b"/>
              <a:pathLst>
                <a:path w="295" h="407" extrusionOk="0">
                  <a:moveTo>
                    <a:pt x="1" y="0"/>
                  </a:moveTo>
                  <a:lnTo>
                    <a:pt x="1" y="407"/>
                  </a:lnTo>
                  <a:lnTo>
                    <a:pt x="294" y="407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6" name="Google Shape;6936;p67"/>
            <p:cNvSpPr/>
            <p:nvPr/>
          </p:nvSpPr>
          <p:spPr>
            <a:xfrm>
              <a:off x="3916075" y="3193050"/>
              <a:ext cx="1150" cy="10200"/>
            </a:xfrm>
            <a:custGeom>
              <a:avLst/>
              <a:gdLst/>
              <a:ahLst/>
              <a:cxnLst/>
              <a:rect l="l" t="t" r="r" b="b"/>
              <a:pathLst>
                <a:path w="46" h="408" extrusionOk="0">
                  <a:moveTo>
                    <a:pt x="0" y="1"/>
                  </a:moveTo>
                  <a:lnTo>
                    <a:pt x="0" y="407"/>
                  </a:lnTo>
                  <a:lnTo>
                    <a:pt x="46" y="407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7" name="Google Shape;6937;p67"/>
            <p:cNvSpPr/>
            <p:nvPr/>
          </p:nvSpPr>
          <p:spPr>
            <a:xfrm>
              <a:off x="3917200" y="3193050"/>
              <a:ext cx="9625" cy="10200"/>
            </a:xfrm>
            <a:custGeom>
              <a:avLst/>
              <a:gdLst/>
              <a:ahLst/>
              <a:cxnLst/>
              <a:rect l="l" t="t" r="r" b="b"/>
              <a:pathLst>
                <a:path w="385" h="408" extrusionOk="0">
                  <a:moveTo>
                    <a:pt x="1" y="1"/>
                  </a:moveTo>
                  <a:lnTo>
                    <a:pt x="1" y="407"/>
                  </a:lnTo>
                  <a:lnTo>
                    <a:pt x="385" y="407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8" name="Google Shape;6938;p67"/>
            <p:cNvSpPr/>
            <p:nvPr/>
          </p:nvSpPr>
          <p:spPr>
            <a:xfrm>
              <a:off x="3898825" y="3210275"/>
              <a:ext cx="8500" cy="10200"/>
            </a:xfrm>
            <a:custGeom>
              <a:avLst/>
              <a:gdLst/>
              <a:ahLst/>
              <a:cxnLst/>
              <a:rect l="l" t="t" r="r" b="b"/>
              <a:pathLst>
                <a:path w="340" h="408" extrusionOk="0">
                  <a:moveTo>
                    <a:pt x="1" y="0"/>
                  </a:moveTo>
                  <a:lnTo>
                    <a:pt x="1" y="407"/>
                  </a:lnTo>
                  <a:lnTo>
                    <a:pt x="340" y="407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9" name="Google Shape;6939;p67"/>
            <p:cNvSpPr/>
            <p:nvPr/>
          </p:nvSpPr>
          <p:spPr>
            <a:xfrm>
              <a:off x="3907300" y="3210275"/>
              <a:ext cx="2300" cy="10200"/>
            </a:xfrm>
            <a:custGeom>
              <a:avLst/>
              <a:gdLst/>
              <a:ahLst/>
              <a:cxnLst/>
              <a:rect l="l" t="t" r="r" b="b"/>
              <a:pathLst>
                <a:path w="92" h="408" extrusionOk="0">
                  <a:moveTo>
                    <a:pt x="1" y="0"/>
                  </a:moveTo>
                  <a:lnTo>
                    <a:pt x="1" y="407"/>
                  </a:lnTo>
                  <a:lnTo>
                    <a:pt x="91" y="407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0" name="Google Shape;6940;p67"/>
            <p:cNvSpPr/>
            <p:nvPr/>
          </p:nvSpPr>
          <p:spPr>
            <a:xfrm>
              <a:off x="3881625" y="3227500"/>
              <a:ext cx="6225" cy="10200"/>
            </a:xfrm>
            <a:custGeom>
              <a:avLst/>
              <a:gdLst/>
              <a:ahLst/>
              <a:cxnLst/>
              <a:rect l="l" t="t" r="r" b="b"/>
              <a:pathLst>
                <a:path w="249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49" y="408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1" name="Google Shape;6941;p67"/>
            <p:cNvSpPr/>
            <p:nvPr/>
          </p:nvSpPr>
          <p:spPr>
            <a:xfrm>
              <a:off x="3887825" y="3227500"/>
              <a:ext cx="4550" cy="10200"/>
            </a:xfrm>
            <a:custGeom>
              <a:avLst/>
              <a:gdLst/>
              <a:ahLst/>
              <a:cxnLst/>
              <a:rect l="l" t="t" r="r" b="b"/>
              <a:pathLst>
                <a:path w="182" h="408" extrusionOk="0">
                  <a:moveTo>
                    <a:pt x="1" y="1"/>
                  </a:moveTo>
                  <a:lnTo>
                    <a:pt x="1" y="408"/>
                  </a:lnTo>
                  <a:lnTo>
                    <a:pt x="182" y="408"/>
                  </a:lnTo>
                  <a:lnTo>
                    <a:pt x="1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2" name="Google Shape;6942;p67"/>
            <p:cNvSpPr/>
            <p:nvPr/>
          </p:nvSpPr>
          <p:spPr>
            <a:xfrm>
              <a:off x="3864375" y="3244725"/>
              <a:ext cx="3975" cy="10200"/>
            </a:xfrm>
            <a:custGeom>
              <a:avLst/>
              <a:gdLst/>
              <a:ahLst/>
              <a:cxnLst/>
              <a:rect l="l" t="t" r="r" b="b"/>
              <a:pathLst>
                <a:path w="159" h="408" extrusionOk="0">
                  <a:moveTo>
                    <a:pt x="1" y="1"/>
                  </a:moveTo>
                  <a:lnTo>
                    <a:pt x="1" y="407"/>
                  </a:lnTo>
                  <a:lnTo>
                    <a:pt x="159" y="407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3" name="Google Shape;6943;p67"/>
            <p:cNvSpPr/>
            <p:nvPr/>
          </p:nvSpPr>
          <p:spPr>
            <a:xfrm>
              <a:off x="3868325" y="3244725"/>
              <a:ext cx="6800" cy="10200"/>
            </a:xfrm>
            <a:custGeom>
              <a:avLst/>
              <a:gdLst/>
              <a:ahLst/>
              <a:cxnLst/>
              <a:rect l="l" t="t" r="r" b="b"/>
              <a:pathLst>
                <a:path w="272" h="408" extrusionOk="0">
                  <a:moveTo>
                    <a:pt x="1" y="1"/>
                  </a:moveTo>
                  <a:lnTo>
                    <a:pt x="1" y="407"/>
                  </a:lnTo>
                  <a:lnTo>
                    <a:pt x="272" y="407"/>
                  </a:lnTo>
                  <a:lnTo>
                    <a:pt x="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4" name="Google Shape;6944;p67"/>
            <p:cNvSpPr/>
            <p:nvPr/>
          </p:nvSpPr>
          <p:spPr>
            <a:xfrm>
              <a:off x="3846875" y="3261975"/>
              <a:ext cx="2000" cy="10450"/>
            </a:xfrm>
            <a:custGeom>
              <a:avLst/>
              <a:gdLst/>
              <a:ahLst/>
              <a:cxnLst/>
              <a:rect l="l" t="t" r="r" b="b"/>
              <a:pathLst>
                <a:path w="80" h="418" extrusionOk="0">
                  <a:moveTo>
                    <a:pt x="0" y="0"/>
                  </a:moveTo>
                  <a:lnTo>
                    <a:pt x="0" y="418"/>
                  </a:lnTo>
                  <a:lnTo>
                    <a:pt x="80" y="41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5" name="Google Shape;6945;p67"/>
            <p:cNvSpPr/>
            <p:nvPr/>
          </p:nvSpPr>
          <p:spPr>
            <a:xfrm>
              <a:off x="3848850" y="3261975"/>
              <a:ext cx="8775" cy="10450"/>
            </a:xfrm>
            <a:custGeom>
              <a:avLst/>
              <a:gdLst/>
              <a:ahLst/>
              <a:cxnLst/>
              <a:rect l="l" t="t" r="r" b="b"/>
              <a:pathLst>
                <a:path w="351" h="418" extrusionOk="0">
                  <a:moveTo>
                    <a:pt x="1" y="0"/>
                  </a:moveTo>
                  <a:lnTo>
                    <a:pt x="1" y="418"/>
                  </a:lnTo>
                  <a:lnTo>
                    <a:pt x="351" y="418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6" name="Google Shape;6946;p67"/>
            <p:cNvSpPr/>
            <p:nvPr/>
          </p:nvSpPr>
          <p:spPr>
            <a:xfrm>
              <a:off x="3829650" y="3279475"/>
              <a:ext cx="9325" cy="10200"/>
            </a:xfrm>
            <a:custGeom>
              <a:avLst/>
              <a:gdLst/>
              <a:ahLst/>
              <a:cxnLst/>
              <a:rect l="l" t="t" r="r" b="b"/>
              <a:pathLst>
                <a:path w="373" h="408" extrusionOk="0">
                  <a:moveTo>
                    <a:pt x="1" y="1"/>
                  </a:moveTo>
                  <a:lnTo>
                    <a:pt x="1" y="407"/>
                  </a:lnTo>
                  <a:lnTo>
                    <a:pt x="373" y="407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7" name="Google Shape;6947;p67"/>
            <p:cNvSpPr/>
            <p:nvPr/>
          </p:nvSpPr>
          <p:spPr>
            <a:xfrm>
              <a:off x="3838950" y="3279475"/>
              <a:ext cx="1450" cy="10200"/>
            </a:xfrm>
            <a:custGeom>
              <a:avLst/>
              <a:gdLst/>
              <a:ahLst/>
              <a:cxnLst/>
              <a:rect l="l" t="t" r="r" b="b"/>
              <a:pathLst>
                <a:path w="58" h="408" extrusionOk="0">
                  <a:moveTo>
                    <a:pt x="1" y="1"/>
                  </a:moveTo>
                  <a:lnTo>
                    <a:pt x="1" y="407"/>
                  </a:lnTo>
                  <a:lnTo>
                    <a:pt x="58" y="407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8" name="Google Shape;6948;p67"/>
            <p:cNvSpPr/>
            <p:nvPr/>
          </p:nvSpPr>
          <p:spPr>
            <a:xfrm>
              <a:off x="3812425" y="3296700"/>
              <a:ext cx="7075" cy="10175"/>
            </a:xfrm>
            <a:custGeom>
              <a:avLst/>
              <a:gdLst/>
              <a:ahLst/>
              <a:cxnLst/>
              <a:rect l="l" t="t" r="r" b="b"/>
              <a:pathLst>
                <a:path w="283" h="407" extrusionOk="0">
                  <a:moveTo>
                    <a:pt x="0" y="0"/>
                  </a:moveTo>
                  <a:lnTo>
                    <a:pt x="0" y="407"/>
                  </a:lnTo>
                  <a:lnTo>
                    <a:pt x="283" y="407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9" name="Google Shape;6949;p67"/>
            <p:cNvSpPr/>
            <p:nvPr/>
          </p:nvSpPr>
          <p:spPr>
            <a:xfrm>
              <a:off x="3819475" y="3296700"/>
              <a:ext cx="3700" cy="10175"/>
            </a:xfrm>
            <a:custGeom>
              <a:avLst/>
              <a:gdLst/>
              <a:ahLst/>
              <a:cxnLst/>
              <a:rect l="l" t="t" r="r" b="b"/>
              <a:pathLst>
                <a:path w="14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47" y="407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0" name="Google Shape;6950;p67"/>
            <p:cNvSpPr/>
            <p:nvPr/>
          </p:nvSpPr>
          <p:spPr>
            <a:xfrm>
              <a:off x="3795200" y="3313925"/>
              <a:ext cx="4825" cy="10200"/>
            </a:xfrm>
            <a:custGeom>
              <a:avLst/>
              <a:gdLst/>
              <a:ahLst/>
              <a:cxnLst/>
              <a:rect l="l" t="t" r="r" b="b"/>
              <a:pathLst>
                <a:path w="193" h="408" extrusionOk="0">
                  <a:moveTo>
                    <a:pt x="0" y="1"/>
                  </a:moveTo>
                  <a:lnTo>
                    <a:pt x="0" y="407"/>
                  </a:lnTo>
                  <a:lnTo>
                    <a:pt x="192" y="40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1" name="Google Shape;6951;p67"/>
            <p:cNvSpPr/>
            <p:nvPr/>
          </p:nvSpPr>
          <p:spPr>
            <a:xfrm>
              <a:off x="3800000" y="3313925"/>
              <a:ext cx="5950" cy="10200"/>
            </a:xfrm>
            <a:custGeom>
              <a:avLst/>
              <a:gdLst/>
              <a:ahLst/>
              <a:cxnLst/>
              <a:rect l="l" t="t" r="r" b="b"/>
              <a:pathLst>
                <a:path w="238" h="408" extrusionOk="0">
                  <a:moveTo>
                    <a:pt x="0" y="1"/>
                  </a:moveTo>
                  <a:lnTo>
                    <a:pt x="0" y="407"/>
                  </a:lnTo>
                  <a:lnTo>
                    <a:pt x="238" y="407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2" name="Google Shape;6952;p67"/>
            <p:cNvSpPr/>
            <p:nvPr/>
          </p:nvSpPr>
          <p:spPr>
            <a:xfrm>
              <a:off x="3777950" y="3331150"/>
              <a:ext cx="2600" cy="10200"/>
            </a:xfrm>
            <a:custGeom>
              <a:avLst/>
              <a:gdLst/>
              <a:ahLst/>
              <a:cxnLst/>
              <a:rect l="l" t="t" r="r" b="b"/>
              <a:pathLst>
                <a:path w="104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03" y="407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3" name="Google Shape;6953;p67"/>
            <p:cNvSpPr/>
            <p:nvPr/>
          </p:nvSpPr>
          <p:spPr>
            <a:xfrm>
              <a:off x="3780525" y="3331150"/>
              <a:ext cx="8200" cy="10200"/>
            </a:xfrm>
            <a:custGeom>
              <a:avLst/>
              <a:gdLst/>
              <a:ahLst/>
              <a:cxnLst/>
              <a:rect l="l" t="t" r="r" b="b"/>
              <a:pathLst>
                <a:path w="328" h="408" extrusionOk="0">
                  <a:moveTo>
                    <a:pt x="0" y="0"/>
                  </a:moveTo>
                  <a:lnTo>
                    <a:pt x="0" y="407"/>
                  </a:lnTo>
                  <a:lnTo>
                    <a:pt x="327" y="407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4" name="Google Shape;6954;p67"/>
            <p:cNvSpPr/>
            <p:nvPr/>
          </p:nvSpPr>
          <p:spPr>
            <a:xfrm>
              <a:off x="3760750" y="3348375"/>
              <a:ext cx="300" cy="10475"/>
            </a:xfrm>
            <a:custGeom>
              <a:avLst/>
              <a:gdLst/>
              <a:ahLst/>
              <a:cxnLst/>
              <a:rect l="l" t="t" r="r" b="b"/>
              <a:pathLst>
                <a:path w="12" h="419" extrusionOk="0">
                  <a:moveTo>
                    <a:pt x="0" y="1"/>
                  </a:moveTo>
                  <a:lnTo>
                    <a:pt x="0" y="418"/>
                  </a:lnTo>
                  <a:lnTo>
                    <a:pt x="11" y="418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5" name="Google Shape;6955;p67"/>
            <p:cNvSpPr/>
            <p:nvPr/>
          </p:nvSpPr>
          <p:spPr>
            <a:xfrm>
              <a:off x="3761025" y="3348375"/>
              <a:ext cx="9625" cy="10475"/>
            </a:xfrm>
            <a:custGeom>
              <a:avLst/>
              <a:gdLst/>
              <a:ahLst/>
              <a:cxnLst/>
              <a:rect l="l" t="t" r="r" b="b"/>
              <a:pathLst>
                <a:path w="385" h="419" extrusionOk="0">
                  <a:moveTo>
                    <a:pt x="0" y="1"/>
                  </a:moveTo>
                  <a:lnTo>
                    <a:pt x="0" y="418"/>
                  </a:lnTo>
                  <a:lnTo>
                    <a:pt x="384" y="41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6" name="Google Shape;6956;p67"/>
            <p:cNvSpPr/>
            <p:nvPr/>
          </p:nvSpPr>
          <p:spPr>
            <a:xfrm>
              <a:off x="3770625" y="3348375"/>
              <a:ext cx="875" cy="10475"/>
            </a:xfrm>
            <a:custGeom>
              <a:avLst/>
              <a:gdLst/>
              <a:ahLst/>
              <a:cxnLst/>
              <a:rect l="l" t="t" r="r" b="b"/>
              <a:pathLst>
                <a:path w="35" h="419" extrusionOk="0">
                  <a:moveTo>
                    <a:pt x="0" y="1"/>
                  </a:moveTo>
                  <a:lnTo>
                    <a:pt x="0" y="418"/>
                  </a:lnTo>
                  <a:lnTo>
                    <a:pt x="35" y="41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7" name="Google Shape;6957;p67"/>
            <p:cNvSpPr/>
            <p:nvPr/>
          </p:nvSpPr>
          <p:spPr>
            <a:xfrm>
              <a:off x="3743225" y="3365600"/>
              <a:ext cx="7950" cy="10475"/>
            </a:xfrm>
            <a:custGeom>
              <a:avLst/>
              <a:gdLst/>
              <a:ahLst/>
              <a:cxnLst/>
              <a:rect l="l" t="t" r="r" b="b"/>
              <a:pathLst>
                <a:path w="318" h="419" extrusionOk="0">
                  <a:moveTo>
                    <a:pt x="1" y="1"/>
                  </a:moveTo>
                  <a:lnTo>
                    <a:pt x="1" y="419"/>
                  </a:lnTo>
                  <a:lnTo>
                    <a:pt x="317" y="419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8" name="Google Shape;6958;p67"/>
            <p:cNvSpPr/>
            <p:nvPr/>
          </p:nvSpPr>
          <p:spPr>
            <a:xfrm>
              <a:off x="3751150" y="3365600"/>
              <a:ext cx="2850" cy="10475"/>
            </a:xfrm>
            <a:custGeom>
              <a:avLst/>
              <a:gdLst/>
              <a:ahLst/>
              <a:cxnLst/>
              <a:rect l="l" t="t" r="r" b="b"/>
              <a:pathLst>
                <a:path w="114" h="419" extrusionOk="0">
                  <a:moveTo>
                    <a:pt x="0" y="1"/>
                  </a:moveTo>
                  <a:lnTo>
                    <a:pt x="0" y="419"/>
                  </a:lnTo>
                  <a:lnTo>
                    <a:pt x="113" y="41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9" name="Google Shape;6959;p67"/>
            <p:cNvSpPr/>
            <p:nvPr/>
          </p:nvSpPr>
          <p:spPr>
            <a:xfrm>
              <a:off x="3726000" y="3382850"/>
              <a:ext cx="5675" cy="10450"/>
            </a:xfrm>
            <a:custGeom>
              <a:avLst/>
              <a:gdLst/>
              <a:ahLst/>
              <a:cxnLst/>
              <a:rect l="l" t="t" r="r" b="b"/>
              <a:pathLst>
                <a:path w="227" h="418" extrusionOk="0">
                  <a:moveTo>
                    <a:pt x="0" y="0"/>
                  </a:moveTo>
                  <a:lnTo>
                    <a:pt x="0" y="418"/>
                  </a:lnTo>
                  <a:lnTo>
                    <a:pt x="226" y="418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0" name="Google Shape;6960;p67"/>
            <p:cNvSpPr/>
            <p:nvPr/>
          </p:nvSpPr>
          <p:spPr>
            <a:xfrm>
              <a:off x="3731650" y="3382850"/>
              <a:ext cx="5100" cy="10450"/>
            </a:xfrm>
            <a:custGeom>
              <a:avLst/>
              <a:gdLst/>
              <a:ahLst/>
              <a:cxnLst/>
              <a:rect l="l" t="t" r="r" b="b"/>
              <a:pathLst>
                <a:path w="204" h="418" extrusionOk="0">
                  <a:moveTo>
                    <a:pt x="0" y="0"/>
                  </a:moveTo>
                  <a:lnTo>
                    <a:pt x="0" y="418"/>
                  </a:lnTo>
                  <a:lnTo>
                    <a:pt x="204" y="418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1" name="Google Shape;6961;p67"/>
            <p:cNvSpPr/>
            <p:nvPr/>
          </p:nvSpPr>
          <p:spPr>
            <a:xfrm>
              <a:off x="3708775" y="3400350"/>
              <a:ext cx="3425" cy="10200"/>
            </a:xfrm>
            <a:custGeom>
              <a:avLst/>
              <a:gdLst/>
              <a:ahLst/>
              <a:cxnLst/>
              <a:rect l="l" t="t" r="r" b="b"/>
              <a:pathLst>
                <a:path w="137" h="408" extrusionOk="0">
                  <a:moveTo>
                    <a:pt x="1" y="1"/>
                  </a:moveTo>
                  <a:lnTo>
                    <a:pt x="1" y="407"/>
                  </a:lnTo>
                  <a:lnTo>
                    <a:pt x="136" y="407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2" name="Google Shape;6962;p67"/>
            <p:cNvSpPr/>
            <p:nvPr/>
          </p:nvSpPr>
          <p:spPr>
            <a:xfrm>
              <a:off x="3712175" y="3400350"/>
              <a:ext cx="7350" cy="10200"/>
            </a:xfrm>
            <a:custGeom>
              <a:avLst/>
              <a:gdLst/>
              <a:ahLst/>
              <a:cxnLst/>
              <a:rect l="l" t="t" r="r" b="b"/>
              <a:pathLst>
                <a:path w="294" h="408" extrusionOk="0">
                  <a:moveTo>
                    <a:pt x="0" y="1"/>
                  </a:moveTo>
                  <a:lnTo>
                    <a:pt x="0" y="407"/>
                  </a:lnTo>
                  <a:lnTo>
                    <a:pt x="294" y="407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3" name="Google Shape;6963;p67"/>
            <p:cNvSpPr/>
            <p:nvPr/>
          </p:nvSpPr>
          <p:spPr>
            <a:xfrm>
              <a:off x="4063500" y="3123850"/>
              <a:ext cx="300" cy="10500"/>
            </a:xfrm>
            <a:custGeom>
              <a:avLst/>
              <a:gdLst/>
              <a:ahLst/>
              <a:cxnLst/>
              <a:rect l="l" t="t" r="r" b="b"/>
              <a:pathLst>
                <a:path w="12" h="420" extrusionOk="0">
                  <a:moveTo>
                    <a:pt x="0" y="1"/>
                  </a:moveTo>
                  <a:lnTo>
                    <a:pt x="0" y="419"/>
                  </a:lnTo>
                  <a:lnTo>
                    <a:pt x="11" y="419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4" name="Google Shape;6964;p67"/>
            <p:cNvSpPr/>
            <p:nvPr/>
          </p:nvSpPr>
          <p:spPr>
            <a:xfrm>
              <a:off x="4063775" y="3123850"/>
              <a:ext cx="9900" cy="10500"/>
            </a:xfrm>
            <a:custGeom>
              <a:avLst/>
              <a:gdLst/>
              <a:ahLst/>
              <a:cxnLst/>
              <a:rect l="l" t="t" r="r" b="b"/>
              <a:pathLst>
                <a:path w="396" h="420" extrusionOk="0">
                  <a:moveTo>
                    <a:pt x="0" y="1"/>
                  </a:moveTo>
                  <a:lnTo>
                    <a:pt x="0" y="419"/>
                  </a:lnTo>
                  <a:lnTo>
                    <a:pt x="396" y="419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5" name="Google Shape;6965;p67"/>
            <p:cNvSpPr/>
            <p:nvPr/>
          </p:nvSpPr>
          <p:spPr>
            <a:xfrm>
              <a:off x="4073650" y="3123850"/>
              <a:ext cx="600" cy="10500"/>
            </a:xfrm>
            <a:custGeom>
              <a:avLst/>
              <a:gdLst/>
              <a:ahLst/>
              <a:cxnLst/>
              <a:rect l="l" t="t" r="r" b="b"/>
              <a:pathLst>
                <a:path w="24" h="420" extrusionOk="0">
                  <a:moveTo>
                    <a:pt x="1" y="1"/>
                  </a:moveTo>
                  <a:lnTo>
                    <a:pt x="1" y="419"/>
                  </a:lnTo>
                  <a:lnTo>
                    <a:pt x="24" y="419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6" name="Google Shape;6966;p67"/>
            <p:cNvSpPr/>
            <p:nvPr/>
          </p:nvSpPr>
          <p:spPr>
            <a:xfrm>
              <a:off x="4045975" y="3141350"/>
              <a:ext cx="8225" cy="10200"/>
            </a:xfrm>
            <a:custGeom>
              <a:avLst/>
              <a:gdLst/>
              <a:ahLst/>
              <a:cxnLst/>
              <a:rect l="l" t="t" r="r" b="b"/>
              <a:pathLst>
                <a:path w="329" h="408" extrusionOk="0">
                  <a:moveTo>
                    <a:pt x="1" y="1"/>
                  </a:moveTo>
                  <a:lnTo>
                    <a:pt x="1" y="408"/>
                  </a:lnTo>
                  <a:lnTo>
                    <a:pt x="328" y="408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7" name="Google Shape;6967;p67"/>
            <p:cNvSpPr/>
            <p:nvPr/>
          </p:nvSpPr>
          <p:spPr>
            <a:xfrm>
              <a:off x="4054175" y="3141350"/>
              <a:ext cx="2575" cy="10200"/>
            </a:xfrm>
            <a:custGeom>
              <a:avLst/>
              <a:gdLst/>
              <a:ahLst/>
              <a:cxnLst/>
              <a:rect l="l" t="t" r="r" b="b"/>
              <a:pathLst>
                <a:path w="103" h="408" extrusionOk="0">
                  <a:moveTo>
                    <a:pt x="0" y="1"/>
                  </a:moveTo>
                  <a:lnTo>
                    <a:pt x="0" y="408"/>
                  </a:lnTo>
                  <a:lnTo>
                    <a:pt x="102" y="40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8" name="Google Shape;6968;p67"/>
            <p:cNvSpPr/>
            <p:nvPr/>
          </p:nvSpPr>
          <p:spPr>
            <a:xfrm>
              <a:off x="4028750" y="3158600"/>
              <a:ext cx="5675" cy="10200"/>
            </a:xfrm>
            <a:custGeom>
              <a:avLst/>
              <a:gdLst/>
              <a:ahLst/>
              <a:cxnLst/>
              <a:rect l="l" t="t" r="r" b="b"/>
              <a:pathLst>
                <a:path w="227" h="408" extrusionOk="0">
                  <a:moveTo>
                    <a:pt x="0" y="1"/>
                  </a:moveTo>
                  <a:lnTo>
                    <a:pt x="0" y="407"/>
                  </a:lnTo>
                  <a:lnTo>
                    <a:pt x="226" y="407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9" name="Google Shape;6969;p67"/>
            <p:cNvSpPr/>
            <p:nvPr/>
          </p:nvSpPr>
          <p:spPr>
            <a:xfrm>
              <a:off x="4034400" y="3158600"/>
              <a:ext cx="5100" cy="10200"/>
            </a:xfrm>
            <a:custGeom>
              <a:avLst/>
              <a:gdLst/>
              <a:ahLst/>
              <a:cxnLst/>
              <a:rect l="l" t="t" r="r" b="b"/>
              <a:pathLst>
                <a:path w="204" h="408" extrusionOk="0">
                  <a:moveTo>
                    <a:pt x="0" y="1"/>
                  </a:moveTo>
                  <a:lnTo>
                    <a:pt x="0" y="407"/>
                  </a:lnTo>
                  <a:lnTo>
                    <a:pt x="204" y="407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0" name="Google Shape;6970;p67"/>
            <p:cNvSpPr/>
            <p:nvPr/>
          </p:nvSpPr>
          <p:spPr>
            <a:xfrm>
              <a:off x="4011525" y="3175825"/>
              <a:ext cx="3425" cy="10175"/>
            </a:xfrm>
            <a:custGeom>
              <a:avLst/>
              <a:gdLst/>
              <a:ahLst/>
              <a:cxnLst/>
              <a:rect l="l" t="t" r="r" b="b"/>
              <a:pathLst>
                <a:path w="137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36" y="40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1" name="Google Shape;6971;p67"/>
            <p:cNvSpPr/>
            <p:nvPr/>
          </p:nvSpPr>
          <p:spPr>
            <a:xfrm>
              <a:off x="4014925" y="3175825"/>
              <a:ext cx="7350" cy="10175"/>
            </a:xfrm>
            <a:custGeom>
              <a:avLst/>
              <a:gdLst/>
              <a:ahLst/>
              <a:cxnLst/>
              <a:rect l="l" t="t" r="r" b="b"/>
              <a:pathLst>
                <a:path w="294" h="407" extrusionOk="0">
                  <a:moveTo>
                    <a:pt x="0" y="0"/>
                  </a:moveTo>
                  <a:lnTo>
                    <a:pt x="0" y="407"/>
                  </a:lnTo>
                  <a:lnTo>
                    <a:pt x="294" y="407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2" name="Google Shape;6972;p67"/>
            <p:cNvSpPr/>
            <p:nvPr/>
          </p:nvSpPr>
          <p:spPr>
            <a:xfrm>
              <a:off x="3994300" y="3193050"/>
              <a:ext cx="1150" cy="10200"/>
            </a:xfrm>
            <a:custGeom>
              <a:avLst/>
              <a:gdLst/>
              <a:ahLst/>
              <a:cxnLst/>
              <a:rect l="l" t="t" r="r" b="b"/>
              <a:pathLst>
                <a:path w="46" h="408" extrusionOk="0">
                  <a:moveTo>
                    <a:pt x="0" y="1"/>
                  </a:moveTo>
                  <a:lnTo>
                    <a:pt x="0" y="407"/>
                  </a:lnTo>
                  <a:lnTo>
                    <a:pt x="45" y="407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3" name="Google Shape;6973;p67"/>
            <p:cNvSpPr/>
            <p:nvPr/>
          </p:nvSpPr>
          <p:spPr>
            <a:xfrm>
              <a:off x="3995425" y="3193050"/>
              <a:ext cx="9625" cy="10200"/>
            </a:xfrm>
            <a:custGeom>
              <a:avLst/>
              <a:gdLst/>
              <a:ahLst/>
              <a:cxnLst/>
              <a:rect l="l" t="t" r="r" b="b"/>
              <a:pathLst>
                <a:path w="385" h="408" extrusionOk="0">
                  <a:moveTo>
                    <a:pt x="0" y="1"/>
                  </a:moveTo>
                  <a:lnTo>
                    <a:pt x="0" y="407"/>
                  </a:lnTo>
                  <a:lnTo>
                    <a:pt x="384" y="40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4" name="Google Shape;6974;p67"/>
            <p:cNvSpPr/>
            <p:nvPr/>
          </p:nvSpPr>
          <p:spPr>
            <a:xfrm>
              <a:off x="3977075" y="3210275"/>
              <a:ext cx="8775" cy="10200"/>
            </a:xfrm>
            <a:custGeom>
              <a:avLst/>
              <a:gdLst/>
              <a:ahLst/>
              <a:cxnLst/>
              <a:rect l="l" t="t" r="r" b="b"/>
              <a:pathLst>
                <a:path w="351" h="408" extrusionOk="0">
                  <a:moveTo>
                    <a:pt x="1" y="0"/>
                  </a:moveTo>
                  <a:lnTo>
                    <a:pt x="1" y="407"/>
                  </a:lnTo>
                  <a:lnTo>
                    <a:pt x="350" y="407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5" name="Google Shape;6975;p67"/>
            <p:cNvSpPr/>
            <p:nvPr/>
          </p:nvSpPr>
          <p:spPr>
            <a:xfrm>
              <a:off x="3985825" y="3210275"/>
              <a:ext cx="2000" cy="10200"/>
            </a:xfrm>
            <a:custGeom>
              <a:avLst/>
              <a:gdLst/>
              <a:ahLst/>
              <a:cxnLst/>
              <a:rect l="l" t="t" r="r" b="b"/>
              <a:pathLst>
                <a:path w="80" h="408" extrusionOk="0">
                  <a:moveTo>
                    <a:pt x="0" y="0"/>
                  </a:moveTo>
                  <a:lnTo>
                    <a:pt x="0" y="407"/>
                  </a:lnTo>
                  <a:lnTo>
                    <a:pt x="80" y="407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6" name="Google Shape;6976;p67"/>
            <p:cNvSpPr/>
            <p:nvPr/>
          </p:nvSpPr>
          <p:spPr>
            <a:xfrm>
              <a:off x="3959825" y="3227500"/>
              <a:ext cx="6250" cy="10200"/>
            </a:xfrm>
            <a:custGeom>
              <a:avLst/>
              <a:gdLst/>
              <a:ahLst/>
              <a:cxnLst/>
              <a:rect l="l" t="t" r="r" b="b"/>
              <a:pathLst>
                <a:path w="250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50" y="408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7" name="Google Shape;6977;p67"/>
            <p:cNvSpPr/>
            <p:nvPr/>
          </p:nvSpPr>
          <p:spPr>
            <a:xfrm>
              <a:off x="3966050" y="3227500"/>
              <a:ext cx="4550" cy="10200"/>
            </a:xfrm>
            <a:custGeom>
              <a:avLst/>
              <a:gdLst/>
              <a:ahLst/>
              <a:cxnLst/>
              <a:rect l="l" t="t" r="r" b="b"/>
              <a:pathLst>
                <a:path w="182" h="408" extrusionOk="0">
                  <a:moveTo>
                    <a:pt x="1" y="1"/>
                  </a:moveTo>
                  <a:lnTo>
                    <a:pt x="1" y="408"/>
                  </a:lnTo>
                  <a:lnTo>
                    <a:pt x="181" y="408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8" name="Google Shape;6978;p67"/>
            <p:cNvSpPr/>
            <p:nvPr/>
          </p:nvSpPr>
          <p:spPr>
            <a:xfrm>
              <a:off x="3942625" y="3244725"/>
              <a:ext cx="3975" cy="10200"/>
            </a:xfrm>
            <a:custGeom>
              <a:avLst/>
              <a:gdLst/>
              <a:ahLst/>
              <a:cxnLst/>
              <a:rect l="l" t="t" r="r" b="b"/>
              <a:pathLst>
                <a:path w="159" h="408" extrusionOk="0">
                  <a:moveTo>
                    <a:pt x="0" y="1"/>
                  </a:moveTo>
                  <a:lnTo>
                    <a:pt x="0" y="407"/>
                  </a:lnTo>
                  <a:lnTo>
                    <a:pt x="158" y="407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9" name="Google Shape;6979;p67"/>
            <p:cNvSpPr/>
            <p:nvPr/>
          </p:nvSpPr>
          <p:spPr>
            <a:xfrm>
              <a:off x="3946575" y="3244725"/>
              <a:ext cx="6500" cy="10200"/>
            </a:xfrm>
            <a:custGeom>
              <a:avLst/>
              <a:gdLst/>
              <a:ahLst/>
              <a:cxnLst/>
              <a:rect l="l" t="t" r="r" b="b"/>
              <a:pathLst>
                <a:path w="260" h="408" extrusionOk="0">
                  <a:moveTo>
                    <a:pt x="0" y="1"/>
                  </a:moveTo>
                  <a:lnTo>
                    <a:pt x="0" y="407"/>
                  </a:lnTo>
                  <a:lnTo>
                    <a:pt x="260" y="407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0" name="Google Shape;6980;p67"/>
            <p:cNvSpPr/>
            <p:nvPr/>
          </p:nvSpPr>
          <p:spPr>
            <a:xfrm>
              <a:off x="3925100" y="3261975"/>
              <a:ext cx="2000" cy="10450"/>
            </a:xfrm>
            <a:custGeom>
              <a:avLst/>
              <a:gdLst/>
              <a:ahLst/>
              <a:cxnLst/>
              <a:rect l="l" t="t" r="r" b="b"/>
              <a:pathLst>
                <a:path w="80" h="418" extrusionOk="0">
                  <a:moveTo>
                    <a:pt x="1" y="0"/>
                  </a:moveTo>
                  <a:lnTo>
                    <a:pt x="1" y="418"/>
                  </a:lnTo>
                  <a:lnTo>
                    <a:pt x="80" y="41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1" name="Google Shape;6981;p67"/>
            <p:cNvSpPr/>
            <p:nvPr/>
          </p:nvSpPr>
          <p:spPr>
            <a:xfrm>
              <a:off x="3927075" y="3261975"/>
              <a:ext cx="8800" cy="10450"/>
            </a:xfrm>
            <a:custGeom>
              <a:avLst/>
              <a:gdLst/>
              <a:ahLst/>
              <a:cxnLst/>
              <a:rect l="l" t="t" r="r" b="b"/>
              <a:pathLst>
                <a:path w="352" h="418" extrusionOk="0">
                  <a:moveTo>
                    <a:pt x="1" y="0"/>
                  </a:moveTo>
                  <a:lnTo>
                    <a:pt x="1" y="418"/>
                  </a:lnTo>
                  <a:lnTo>
                    <a:pt x="351" y="418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2" name="Google Shape;6982;p67"/>
            <p:cNvSpPr/>
            <p:nvPr/>
          </p:nvSpPr>
          <p:spPr>
            <a:xfrm>
              <a:off x="3907875" y="3279475"/>
              <a:ext cx="9350" cy="10200"/>
            </a:xfrm>
            <a:custGeom>
              <a:avLst/>
              <a:gdLst/>
              <a:ahLst/>
              <a:cxnLst/>
              <a:rect l="l" t="t" r="r" b="b"/>
              <a:pathLst>
                <a:path w="374" h="408" extrusionOk="0">
                  <a:moveTo>
                    <a:pt x="0" y="1"/>
                  </a:moveTo>
                  <a:lnTo>
                    <a:pt x="0" y="407"/>
                  </a:lnTo>
                  <a:lnTo>
                    <a:pt x="374" y="407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3" name="Google Shape;6983;p67"/>
            <p:cNvSpPr/>
            <p:nvPr/>
          </p:nvSpPr>
          <p:spPr>
            <a:xfrm>
              <a:off x="3917200" y="3279475"/>
              <a:ext cx="1425" cy="10200"/>
            </a:xfrm>
            <a:custGeom>
              <a:avLst/>
              <a:gdLst/>
              <a:ahLst/>
              <a:cxnLst/>
              <a:rect l="l" t="t" r="r" b="b"/>
              <a:pathLst>
                <a:path w="57" h="408" extrusionOk="0">
                  <a:moveTo>
                    <a:pt x="1" y="1"/>
                  </a:moveTo>
                  <a:lnTo>
                    <a:pt x="1" y="407"/>
                  </a:lnTo>
                  <a:lnTo>
                    <a:pt x="57" y="407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4" name="Google Shape;6984;p67"/>
            <p:cNvSpPr/>
            <p:nvPr/>
          </p:nvSpPr>
          <p:spPr>
            <a:xfrm>
              <a:off x="3890650" y="3296700"/>
              <a:ext cx="7075" cy="10175"/>
            </a:xfrm>
            <a:custGeom>
              <a:avLst/>
              <a:gdLst/>
              <a:ahLst/>
              <a:cxnLst/>
              <a:rect l="l" t="t" r="r" b="b"/>
              <a:pathLst>
                <a:path w="283" h="407" extrusionOk="0">
                  <a:moveTo>
                    <a:pt x="1" y="0"/>
                  </a:moveTo>
                  <a:lnTo>
                    <a:pt x="1" y="407"/>
                  </a:lnTo>
                  <a:lnTo>
                    <a:pt x="283" y="407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5" name="Google Shape;6985;p67"/>
            <p:cNvSpPr/>
            <p:nvPr/>
          </p:nvSpPr>
          <p:spPr>
            <a:xfrm>
              <a:off x="3897700" y="3296700"/>
              <a:ext cx="3700" cy="10175"/>
            </a:xfrm>
            <a:custGeom>
              <a:avLst/>
              <a:gdLst/>
              <a:ahLst/>
              <a:cxnLst/>
              <a:rect l="l" t="t" r="r" b="b"/>
              <a:pathLst>
                <a:path w="14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48" y="407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6" name="Google Shape;6986;p67"/>
            <p:cNvSpPr/>
            <p:nvPr/>
          </p:nvSpPr>
          <p:spPr>
            <a:xfrm>
              <a:off x="3873425" y="3313925"/>
              <a:ext cx="4825" cy="10200"/>
            </a:xfrm>
            <a:custGeom>
              <a:avLst/>
              <a:gdLst/>
              <a:ahLst/>
              <a:cxnLst/>
              <a:rect l="l" t="t" r="r" b="b"/>
              <a:pathLst>
                <a:path w="193" h="408" extrusionOk="0">
                  <a:moveTo>
                    <a:pt x="0" y="1"/>
                  </a:moveTo>
                  <a:lnTo>
                    <a:pt x="0" y="407"/>
                  </a:lnTo>
                  <a:lnTo>
                    <a:pt x="193" y="40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7" name="Google Shape;6987;p67"/>
            <p:cNvSpPr/>
            <p:nvPr/>
          </p:nvSpPr>
          <p:spPr>
            <a:xfrm>
              <a:off x="3878225" y="3313925"/>
              <a:ext cx="5950" cy="10200"/>
            </a:xfrm>
            <a:custGeom>
              <a:avLst/>
              <a:gdLst/>
              <a:ahLst/>
              <a:cxnLst/>
              <a:rect l="l" t="t" r="r" b="b"/>
              <a:pathLst>
                <a:path w="238" h="408" extrusionOk="0">
                  <a:moveTo>
                    <a:pt x="1" y="1"/>
                  </a:moveTo>
                  <a:lnTo>
                    <a:pt x="1" y="407"/>
                  </a:lnTo>
                  <a:lnTo>
                    <a:pt x="237" y="407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8" name="Google Shape;6988;p67"/>
            <p:cNvSpPr/>
            <p:nvPr/>
          </p:nvSpPr>
          <p:spPr>
            <a:xfrm>
              <a:off x="3856200" y="3331150"/>
              <a:ext cx="2550" cy="10200"/>
            </a:xfrm>
            <a:custGeom>
              <a:avLst/>
              <a:gdLst/>
              <a:ahLst/>
              <a:cxnLst/>
              <a:rect l="l" t="t" r="r" b="b"/>
              <a:pathLst>
                <a:path w="102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02" y="407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9" name="Google Shape;6989;p67"/>
            <p:cNvSpPr/>
            <p:nvPr/>
          </p:nvSpPr>
          <p:spPr>
            <a:xfrm>
              <a:off x="3858725" y="3331150"/>
              <a:ext cx="8225" cy="10200"/>
            </a:xfrm>
            <a:custGeom>
              <a:avLst/>
              <a:gdLst/>
              <a:ahLst/>
              <a:cxnLst/>
              <a:rect l="l" t="t" r="r" b="b"/>
              <a:pathLst>
                <a:path w="329" h="408" extrusionOk="0">
                  <a:moveTo>
                    <a:pt x="1" y="0"/>
                  </a:moveTo>
                  <a:lnTo>
                    <a:pt x="1" y="407"/>
                  </a:lnTo>
                  <a:lnTo>
                    <a:pt x="329" y="407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0" name="Google Shape;6990;p67"/>
            <p:cNvSpPr/>
            <p:nvPr/>
          </p:nvSpPr>
          <p:spPr>
            <a:xfrm>
              <a:off x="3838950" y="3348375"/>
              <a:ext cx="325" cy="10475"/>
            </a:xfrm>
            <a:custGeom>
              <a:avLst/>
              <a:gdLst/>
              <a:ahLst/>
              <a:cxnLst/>
              <a:rect l="l" t="t" r="r" b="b"/>
              <a:pathLst>
                <a:path w="13" h="419" extrusionOk="0">
                  <a:moveTo>
                    <a:pt x="1" y="1"/>
                  </a:moveTo>
                  <a:lnTo>
                    <a:pt x="1" y="418"/>
                  </a:lnTo>
                  <a:lnTo>
                    <a:pt x="13" y="41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1" name="Google Shape;6991;p67"/>
            <p:cNvSpPr/>
            <p:nvPr/>
          </p:nvSpPr>
          <p:spPr>
            <a:xfrm>
              <a:off x="3839250" y="3348375"/>
              <a:ext cx="9625" cy="10475"/>
            </a:xfrm>
            <a:custGeom>
              <a:avLst/>
              <a:gdLst/>
              <a:ahLst/>
              <a:cxnLst/>
              <a:rect l="l" t="t" r="r" b="b"/>
              <a:pathLst>
                <a:path w="385" h="419" extrusionOk="0">
                  <a:moveTo>
                    <a:pt x="1" y="1"/>
                  </a:moveTo>
                  <a:lnTo>
                    <a:pt x="1" y="418"/>
                  </a:lnTo>
                  <a:lnTo>
                    <a:pt x="385" y="418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2" name="Google Shape;6992;p67"/>
            <p:cNvSpPr/>
            <p:nvPr/>
          </p:nvSpPr>
          <p:spPr>
            <a:xfrm>
              <a:off x="3848850" y="3348375"/>
              <a:ext cx="875" cy="10475"/>
            </a:xfrm>
            <a:custGeom>
              <a:avLst/>
              <a:gdLst/>
              <a:ahLst/>
              <a:cxnLst/>
              <a:rect l="l" t="t" r="r" b="b"/>
              <a:pathLst>
                <a:path w="35" h="419" extrusionOk="0">
                  <a:moveTo>
                    <a:pt x="1" y="1"/>
                  </a:moveTo>
                  <a:lnTo>
                    <a:pt x="1" y="418"/>
                  </a:lnTo>
                  <a:lnTo>
                    <a:pt x="34" y="41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3" name="Google Shape;6993;p67"/>
            <p:cNvSpPr/>
            <p:nvPr/>
          </p:nvSpPr>
          <p:spPr>
            <a:xfrm>
              <a:off x="3821750" y="3365600"/>
              <a:ext cx="7625" cy="10475"/>
            </a:xfrm>
            <a:custGeom>
              <a:avLst/>
              <a:gdLst/>
              <a:ahLst/>
              <a:cxnLst/>
              <a:rect l="l" t="t" r="r" b="b"/>
              <a:pathLst>
                <a:path w="305" h="419" extrusionOk="0">
                  <a:moveTo>
                    <a:pt x="0" y="1"/>
                  </a:moveTo>
                  <a:lnTo>
                    <a:pt x="0" y="419"/>
                  </a:lnTo>
                  <a:lnTo>
                    <a:pt x="305" y="419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4" name="Google Shape;6994;p67"/>
            <p:cNvSpPr/>
            <p:nvPr/>
          </p:nvSpPr>
          <p:spPr>
            <a:xfrm>
              <a:off x="3829350" y="3365600"/>
              <a:ext cx="2850" cy="10475"/>
            </a:xfrm>
            <a:custGeom>
              <a:avLst/>
              <a:gdLst/>
              <a:ahLst/>
              <a:cxnLst/>
              <a:rect l="l" t="t" r="r" b="b"/>
              <a:pathLst>
                <a:path w="114" h="419" extrusionOk="0">
                  <a:moveTo>
                    <a:pt x="1" y="1"/>
                  </a:moveTo>
                  <a:lnTo>
                    <a:pt x="1" y="419"/>
                  </a:lnTo>
                  <a:lnTo>
                    <a:pt x="114" y="419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5" name="Google Shape;6995;p67"/>
            <p:cNvSpPr/>
            <p:nvPr/>
          </p:nvSpPr>
          <p:spPr>
            <a:xfrm>
              <a:off x="3804225" y="3382850"/>
              <a:ext cx="5675" cy="10450"/>
            </a:xfrm>
            <a:custGeom>
              <a:avLst/>
              <a:gdLst/>
              <a:ahLst/>
              <a:cxnLst/>
              <a:rect l="l" t="t" r="r" b="b"/>
              <a:pathLst>
                <a:path w="227" h="418" extrusionOk="0">
                  <a:moveTo>
                    <a:pt x="1" y="0"/>
                  </a:moveTo>
                  <a:lnTo>
                    <a:pt x="1" y="418"/>
                  </a:lnTo>
                  <a:lnTo>
                    <a:pt x="227" y="418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6" name="Google Shape;6996;p67"/>
            <p:cNvSpPr/>
            <p:nvPr/>
          </p:nvSpPr>
          <p:spPr>
            <a:xfrm>
              <a:off x="3809875" y="3382850"/>
              <a:ext cx="5125" cy="10450"/>
            </a:xfrm>
            <a:custGeom>
              <a:avLst/>
              <a:gdLst/>
              <a:ahLst/>
              <a:cxnLst/>
              <a:rect l="l" t="t" r="r" b="b"/>
              <a:pathLst>
                <a:path w="205" h="418" extrusionOk="0">
                  <a:moveTo>
                    <a:pt x="1" y="0"/>
                  </a:moveTo>
                  <a:lnTo>
                    <a:pt x="1" y="418"/>
                  </a:lnTo>
                  <a:lnTo>
                    <a:pt x="204" y="418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7" name="Google Shape;6997;p67"/>
            <p:cNvSpPr/>
            <p:nvPr/>
          </p:nvSpPr>
          <p:spPr>
            <a:xfrm>
              <a:off x="3787000" y="3400350"/>
              <a:ext cx="3400" cy="10200"/>
            </a:xfrm>
            <a:custGeom>
              <a:avLst/>
              <a:gdLst/>
              <a:ahLst/>
              <a:cxnLst/>
              <a:rect l="l" t="t" r="r" b="b"/>
              <a:pathLst>
                <a:path w="136" h="408" extrusionOk="0">
                  <a:moveTo>
                    <a:pt x="0" y="1"/>
                  </a:moveTo>
                  <a:lnTo>
                    <a:pt x="0" y="407"/>
                  </a:lnTo>
                  <a:lnTo>
                    <a:pt x="136" y="407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8" name="Google Shape;6998;p67"/>
            <p:cNvSpPr/>
            <p:nvPr/>
          </p:nvSpPr>
          <p:spPr>
            <a:xfrm>
              <a:off x="3790375" y="3400350"/>
              <a:ext cx="7375" cy="10200"/>
            </a:xfrm>
            <a:custGeom>
              <a:avLst/>
              <a:gdLst/>
              <a:ahLst/>
              <a:cxnLst/>
              <a:rect l="l" t="t" r="r" b="b"/>
              <a:pathLst>
                <a:path w="295" h="408" extrusionOk="0">
                  <a:moveTo>
                    <a:pt x="1" y="1"/>
                  </a:moveTo>
                  <a:lnTo>
                    <a:pt x="1" y="407"/>
                  </a:lnTo>
                  <a:lnTo>
                    <a:pt x="295" y="407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9" name="Google Shape;6999;p67"/>
            <p:cNvSpPr/>
            <p:nvPr/>
          </p:nvSpPr>
          <p:spPr>
            <a:xfrm>
              <a:off x="4141725" y="3123850"/>
              <a:ext cx="300" cy="10500"/>
            </a:xfrm>
            <a:custGeom>
              <a:avLst/>
              <a:gdLst/>
              <a:ahLst/>
              <a:cxnLst/>
              <a:rect l="l" t="t" r="r" b="b"/>
              <a:pathLst>
                <a:path w="12" h="420" extrusionOk="0">
                  <a:moveTo>
                    <a:pt x="0" y="1"/>
                  </a:moveTo>
                  <a:lnTo>
                    <a:pt x="0" y="419"/>
                  </a:lnTo>
                  <a:lnTo>
                    <a:pt x="12" y="41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0" name="Google Shape;7000;p67"/>
            <p:cNvSpPr/>
            <p:nvPr/>
          </p:nvSpPr>
          <p:spPr>
            <a:xfrm>
              <a:off x="4142000" y="3123850"/>
              <a:ext cx="9900" cy="10500"/>
            </a:xfrm>
            <a:custGeom>
              <a:avLst/>
              <a:gdLst/>
              <a:ahLst/>
              <a:cxnLst/>
              <a:rect l="l" t="t" r="r" b="b"/>
              <a:pathLst>
                <a:path w="396" h="420" extrusionOk="0">
                  <a:moveTo>
                    <a:pt x="1" y="1"/>
                  </a:moveTo>
                  <a:lnTo>
                    <a:pt x="1" y="419"/>
                  </a:lnTo>
                  <a:lnTo>
                    <a:pt x="396" y="419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1" name="Google Shape;7001;p67"/>
            <p:cNvSpPr/>
            <p:nvPr/>
          </p:nvSpPr>
          <p:spPr>
            <a:xfrm>
              <a:off x="4151875" y="3123850"/>
              <a:ext cx="600" cy="10500"/>
            </a:xfrm>
            <a:custGeom>
              <a:avLst/>
              <a:gdLst/>
              <a:ahLst/>
              <a:cxnLst/>
              <a:rect l="l" t="t" r="r" b="b"/>
              <a:pathLst>
                <a:path w="24" h="420" extrusionOk="0">
                  <a:moveTo>
                    <a:pt x="1" y="1"/>
                  </a:moveTo>
                  <a:lnTo>
                    <a:pt x="1" y="419"/>
                  </a:lnTo>
                  <a:lnTo>
                    <a:pt x="23" y="419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2" name="Google Shape;7002;p67"/>
            <p:cNvSpPr/>
            <p:nvPr/>
          </p:nvSpPr>
          <p:spPr>
            <a:xfrm>
              <a:off x="4124500" y="3141100"/>
              <a:ext cx="7925" cy="10450"/>
            </a:xfrm>
            <a:custGeom>
              <a:avLst/>
              <a:gdLst/>
              <a:ahLst/>
              <a:cxnLst/>
              <a:rect l="l" t="t" r="r" b="b"/>
              <a:pathLst>
                <a:path w="317" h="418" extrusionOk="0">
                  <a:moveTo>
                    <a:pt x="0" y="0"/>
                  </a:moveTo>
                  <a:lnTo>
                    <a:pt x="0" y="418"/>
                  </a:lnTo>
                  <a:lnTo>
                    <a:pt x="317" y="418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3" name="Google Shape;7003;p67"/>
            <p:cNvSpPr/>
            <p:nvPr/>
          </p:nvSpPr>
          <p:spPr>
            <a:xfrm>
              <a:off x="4132400" y="3141100"/>
              <a:ext cx="2550" cy="10450"/>
            </a:xfrm>
            <a:custGeom>
              <a:avLst/>
              <a:gdLst/>
              <a:ahLst/>
              <a:cxnLst/>
              <a:rect l="l" t="t" r="r" b="b"/>
              <a:pathLst>
                <a:path w="102" h="418" extrusionOk="0">
                  <a:moveTo>
                    <a:pt x="1" y="0"/>
                  </a:moveTo>
                  <a:lnTo>
                    <a:pt x="1" y="418"/>
                  </a:lnTo>
                  <a:lnTo>
                    <a:pt x="102" y="418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4" name="Google Shape;7004;p67"/>
            <p:cNvSpPr/>
            <p:nvPr/>
          </p:nvSpPr>
          <p:spPr>
            <a:xfrm>
              <a:off x="4106975" y="3158600"/>
              <a:ext cx="5950" cy="10200"/>
            </a:xfrm>
            <a:custGeom>
              <a:avLst/>
              <a:gdLst/>
              <a:ahLst/>
              <a:cxnLst/>
              <a:rect l="l" t="t" r="r" b="b"/>
              <a:pathLst>
                <a:path w="238" h="408" extrusionOk="0">
                  <a:moveTo>
                    <a:pt x="1" y="1"/>
                  </a:moveTo>
                  <a:lnTo>
                    <a:pt x="1" y="407"/>
                  </a:lnTo>
                  <a:lnTo>
                    <a:pt x="238" y="407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5" name="Google Shape;7005;p67"/>
            <p:cNvSpPr/>
            <p:nvPr/>
          </p:nvSpPr>
          <p:spPr>
            <a:xfrm>
              <a:off x="4112900" y="3158600"/>
              <a:ext cx="4850" cy="10200"/>
            </a:xfrm>
            <a:custGeom>
              <a:avLst/>
              <a:gdLst/>
              <a:ahLst/>
              <a:cxnLst/>
              <a:rect l="l" t="t" r="r" b="b"/>
              <a:pathLst>
                <a:path w="194" h="408" extrusionOk="0">
                  <a:moveTo>
                    <a:pt x="1" y="1"/>
                  </a:moveTo>
                  <a:lnTo>
                    <a:pt x="1" y="407"/>
                  </a:lnTo>
                  <a:lnTo>
                    <a:pt x="193" y="40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6" name="Google Shape;7006;p67"/>
            <p:cNvSpPr/>
            <p:nvPr/>
          </p:nvSpPr>
          <p:spPr>
            <a:xfrm>
              <a:off x="4089750" y="3175825"/>
              <a:ext cx="3400" cy="10175"/>
            </a:xfrm>
            <a:custGeom>
              <a:avLst/>
              <a:gdLst/>
              <a:ahLst/>
              <a:cxnLst/>
              <a:rect l="l" t="t" r="r" b="b"/>
              <a:pathLst>
                <a:path w="136" h="407" extrusionOk="0">
                  <a:moveTo>
                    <a:pt x="0" y="0"/>
                  </a:moveTo>
                  <a:lnTo>
                    <a:pt x="0" y="407"/>
                  </a:lnTo>
                  <a:lnTo>
                    <a:pt x="136" y="40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7" name="Google Shape;7007;p67"/>
            <p:cNvSpPr/>
            <p:nvPr/>
          </p:nvSpPr>
          <p:spPr>
            <a:xfrm>
              <a:off x="4093150" y="3175825"/>
              <a:ext cx="7350" cy="10175"/>
            </a:xfrm>
            <a:custGeom>
              <a:avLst/>
              <a:gdLst/>
              <a:ahLst/>
              <a:cxnLst/>
              <a:rect l="l" t="t" r="r" b="b"/>
              <a:pathLst>
                <a:path w="294" h="407" extrusionOk="0">
                  <a:moveTo>
                    <a:pt x="0" y="0"/>
                  </a:moveTo>
                  <a:lnTo>
                    <a:pt x="0" y="407"/>
                  </a:lnTo>
                  <a:lnTo>
                    <a:pt x="294" y="407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8" name="Google Shape;7008;p67"/>
            <p:cNvSpPr/>
            <p:nvPr/>
          </p:nvSpPr>
          <p:spPr>
            <a:xfrm>
              <a:off x="4072525" y="3193050"/>
              <a:ext cx="1150" cy="10200"/>
            </a:xfrm>
            <a:custGeom>
              <a:avLst/>
              <a:gdLst/>
              <a:ahLst/>
              <a:cxnLst/>
              <a:rect l="l" t="t" r="r" b="b"/>
              <a:pathLst>
                <a:path w="46" h="408" extrusionOk="0">
                  <a:moveTo>
                    <a:pt x="1" y="1"/>
                  </a:moveTo>
                  <a:lnTo>
                    <a:pt x="1" y="407"/>
                  </a:lnTo>
                  <a:lnTo>
                    <a:pt x="46" y="407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9" name="Google Shape;7009;p67"/>
            <p:cNvSpPr/>
            <p:nvPr/>
          </p:nvSpPr>
          <p:spPr>
            <a:xfrm>
              <a:off x="4073650" y="3193050"/>
              <a:ext cx="9650" cy="10200"/>
            </a:xfrm>
            <a:custGeom>
              <a:avLst/>
              <a:gdLst/>
              <a:ahLst/>
              <a:cxnLst/>
              <a:rect l="l" t="t" r="r" b="b"/>
              <a:pathLst>
                <a:path w="386" h="408" extrusionOk="0">
                  <a:moveTo>
                    <a:pt x="1" y="1"/>
                  </a:moveTo>
                  <a:lnTo>
                    <a:pt x="1" y="407"/>
                  </a:lnTo>
                  <a:lnTo>
                    <a:pt x="385" y="407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0" name="Google Shape;7010;p67"/>
            <p:cNvSpPr/>
            <p:nvPr/>
          </p:nvSpPr>
          <p:spPr>
            <a:xfrm>
              <a:off x="4055300" y="3210275"/>
              <a:ext cx="8775" cy="10200"/>
            </a:xfrm>
            <a:custGeom>
              <a:avLst/>
              <a:gdLst/>
              <a:ahLst/>
              <a:cxnLst/>
              <a:rect l="l" t="t" r="r" b="b"/>
              <a:pathLst>
                <a:path w="351" h="408" extrusionOk="0">
                  <a:moveTo>
                    <a:pt x="0" y="0"/>
                  </a:moveTo>
                  <a:lnTo>
                    <a:pt x="0" y="407"/>
                  </a:lnTo>
                  <a:lnTo>
                    <a:pt x="351" y="407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1" name="Google Shape;7011;p67"/>
            <p:cNvSpPr/>
            <p:nvPr/>
          </p:nvSpPr>
          <p:spPr>
            <a:xfrm>
              <a:off x="4064050" y="3210275"/>
              <a:ext cx="2000" cy="10200"/>
            </a:xfrm>
            <a:custGeom>
              <a:avLst/>
              <a:gdLst/>
              <a:ahLst/>
              <a:cxnLst/>
              <a:rect l="l" t="t" r="r" b="b"/>
              <a:pathLst>
                <a:path w="80" h="408" extrusionOk="0">
                  <a:moveTo>
                    <a:pt x="1" y="0"/>
                  </a:moveTo>
                  <a:lnTo>
                    <a:pt x="1" y="407"/>
                  </a:lnTo>
                  <a:lnTo>
                    <a:pt x="80" y="407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2" name="Google Shape;7012;p67"/>
            <p:cNvSpPr/>
            <p:nvPr/>
          </p:nvSpPr>
          <p:spPr>
            <a:xfrm>
              <a:off x="4038075" y="3227500"/>
              <a:ext cx="6250" cy="10200"/>
            </a:xfrm>
            <a:custGeom>
              <a:avLst/>
              <a:gdLst/>
              <a:ahLst/>
              <a:cxnLst/>
              <a:rect l="l" t="t" r="r" b="b"/>
              <a:pathLst>
                <a:path w="250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49" y="408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3" name="Google Shape;7013;p67"/>
            <p:cNvSpPr/>
            <p:nvPr/>
          </p:nvSpPr>
          <p:spPr>
            <a:xfrm>
              <a:off x="4044300" y="3227500"/>
              <a:ext cx="4525" cy="10200"/>
            </a:xfrm>
            <a:custGeom>
              <a:avLst/>
              <a:gdLst/>
              <a:ahLst/>
              <a:cxnLst/>
              <a:rect l="l" t="t" r="r" b="b"/>
              <a:pathLst>
                <a:path w="181" h="408" extrusionOk="0">
                  <a:moveTo>
                    <a:pt x="0" y="1"/>
                  </a:moveTo>
                  <a:lnTo>
                    <a:pt x="0" y="408"/>
                  </a:lnTo>
                  <a:lnTo>
                    <a:pt x="181" y="408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4" name="Google Shape;7014;p67"/>
            <p:cNvSpPr/>
            <p:nvPr/>
          </p:nvSpPr>
          <p:spPr>
            <a:xfrm>
              <a:off x="4020850" y="3244725"/>
              <a:ext cx="3975" cy="10200"/>
            </a:xfrm>
            <a:custGeom>
              <a:avLst/>
              <a:gdLst/>
              <a:ahLst/>
              <a:cxnLst/>
              <a:rect l="l" t="t" r="r" b="b"/>
              <a:pathLst>
                <a:path w="159" h="408" extrusionOk="0">
                  <a:moveTo>
                    <a:pt x="0" y="1"/>
                  </a:moveTo>
                  <a:lnTo>
                    <a:pt x="0" y="407"/>
                  </a:lnTo>
                  <a:lnTo>
                    <a:pt x="158" y="407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5" name="Google Shape;7015;p67"/>
            <p:cNvSpPr/>
            <p:nvPr/>
          </p:nvSpPr>
          <p:spPr>
            <a:xfrm>
              <a:off x="4024800" y="3244725"/>
              <a:ext cx="6800" cy="10200"/>
            </a:xfrm>
            <a:custGeom>
              <a:avLst/>
              <a:gdLst/>
              <a:ahLst/>
              <a:cxnLst/>
              <a:rect l="l" t="t" r="r" b="b"/>
              <a:pathLst>
                <a:path w="272" h="408" extrusionOk="0">
                  <a:moveTo>
                    <a:pt x="0" y="1"/>
                  </a:moveTo>
                  <a:lnTo>
                    <a:pt x="0" y="407"/>
                  </a:lnTo>
                  <a:lnTo>
                    <a:pt x="271" y="407"/>
                  </a:lnTo>
                  <a:lnTo>
                    <a:pt x="2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6" name="Google Shape;7016;p67"/>
            <p:cNvSpPr/>
            <p:nvPr/>
          </p:nvSpPr>
          <p:spPr>
            <a:xfrm>
              <a:off x="4003325" y="3261975"/>
              <a:ext cx="2025" cy="10450"/>
            </a:xfrm>
            <a:custGeom>
              <a:avLst/>
              <a:gdLst/>
              <a:ahLst/>
              <a:cxnLst/>
              <a:rect l="l" t="t" r="r" b="b"/>
              <a:pathLst>
                <a:path w="81" h="418" extrusionOk="0">
                  <a:moveTo>
                    <a:pt x="1" y="0"/>
                  </a:moveTo>
                  <a:lnTo>
                    <a:pt x="1" y="418"/>
                  </a:lnTo>
                  <a:lnTo>
                    <a:pt x="80" y="41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7" name="Google Shape;7017;p67"/>
            <p:cNvSpPr/>
            <p:nvPr/>
          </p:nvSpPr>
          <p:spPr>
            <a:xfrm>
              <a:off x="4005325" y="3261975"/>
              <a:ext cx="8750" cy="10450"/>
            </a:xfrm>
            <a:custGeom>
              <a:avLst/>
              <a:gdLst/>
              <a:ahLst/>
              <a:cxnLst/>
              <a:rect l="l" t="t" r="r" b="b"/>
              <a:pathLst>
                <a:path w="350" h="418" extrusionOk="0">
                  <a:moveTo>
                    <a:pt x="0" y="0"/>
                  </a:moveTo>
                  <a:lnTo>
                    <a:pt x="0" y="418"/>
                  </a:lnTo>
                  <a:lnTo>
                    <a:pt x="350" y="418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8" name="Google Shape;7018;p67"/>
            <p:cNvSpPr/>
            <p:nvPr/>
          </p:nvSpPr>
          <p:spPr>
            <a:xfrm>
              <a:off x="3986125" y="3279475"/>
              <a:ext cx="9325" cy="10200"/>
            </a:xfrm>
            <a:custGeom>
              <a:avLst/>
              <a:gdLst/>
              <a:ahLst/>
              <a:cxnLst/>
              <a:rect l="l" t="t" r="r" b="b"/>
              <a:pathLst>
                <a:path w="373" h="408" extrusionOk="0">
                  <a:moveTo>
                    <a:pt x="0" y="1"/>
                  </a:moveTo>
                  <a:lnTo>
                    <a:pt x="0" y="407"/>
                  </a:lnTo>
                  <a:lnTo>
                    <a:pt x="372" y="407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9" name="Google Shape;7019;p67"/>
            <p:cNvSpPr/>
            <p:nvPr/>
          </p:nvSpPr>
          <p:spPr>
            <a:xfrm>
              <a:off x="3995425" y="3279475"/>
              <a:ext cx="1450" cy="10200"/>
            </a:xfrm>
            <a:custGeom>
              <a:avLst/>
              <a:gdLst/>
              <a:ahLst/>
              <a:cxnLst/>
              <a:rect l="l" t="t" r="r" b="b"/>
              <a:pathLst>
                <a:path w="58" h="408" extrusionOk="0">
                  <a:moveTo>
                    <a:pt x="0" y="1"/>
                  </a:moveTo>
                  <a:lnTo>
                    <a:pt x="0" y="407"/>
                  </a:lnTo>
                  <a:lnTo>
                    <a:pt x="57" y="407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0" name="Google Shape;7020;p67"/>
            <p:cNvSpPr/>
            <p:nvPr/>
          </p:nvSpPr>
          <p:spPr>
            <a:xfrm>
              <a:off x="3968875" y="3296700"/>
              <a:ext cx="7100" cy="10175"/>
            </a:xfrm>
            <a:custGeom>
              <a:avLst/>
              <a:gdLst/>
              <a:ahLst/>
              <a:cxnLst/>
              <a:rect l="l" t="t" r="r" b="b"/>
              <a:pathLst>
                <a:path w="284" h="407" extrusionOk="0">
                  <a:moveTo>
                    <a:pt x="0" y="0"/>
                  </a:moveTo>
                  <a:lnTo>
                    <a:pt x="0" y="407"/>
                  </a:lnTo>
                  <a:lnTo>
                    <a:pt x="283" y="407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1" name="Google Shape;7021;p67"/>
            <p:cNvSpPr/>
            <p:nvPr/>
          </p:nvSpPr>
          <p:spPr>
            <a:xfrm>
              <a:off x="3975950" y="3296700"/>
              <a:ext cx="3675" cy="10175"/>
            </a:xfrm>
            <a:custGeom>
              <a:avLst/>
              <a:gdLst/>
              <a:ahLst/>
              <a:cxnLst/>
              <a:rect l="l" t="t" r="r" b="b"/>
              <a:pathLst>
                <a:path w="147" h="407" extrusionOk="0">
                  <a:moveTo>
                    <a:pt x="0" y="0"/>
                  </a:moveTo>
                  <a:lnTo>
                    <a:pt x="0" y="407"/>
                  </a:lnTo>
                  <a:lnTo>
                    <a:pt x="147" y="407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2" name="Google Shape;7022;p67"/>
            <p:cNvSpPr/>
            <p:nvPr/>
          </p:nvSpPr>
          <p:spPr>
            <a:xfrm>
              <a:off x="3951650" y="3313925"/>
              <a:ext cx="4825" cy="10200"/>
            </a:xfrm>
            <a:custGeom>
              <a:avLst/>
              <a:gdLst/>
              <a:ahLst/>
              <a:cxnLst/>
              <a:rect l="l" t="t" r="r" b="b"/>
              <a:pathLst>
                <a:path w="193" h="408" extrusionOk="0">
                  <a:moveTo>
                    <a:pt x="1" y="1"/>
                  </a:moveTo>
                  <a:lnTo>
                    <a:pt x="1" y="407"/>
                  </a:lnTo>
                  <a:lnTo>
                    <a:pt x="192" y="40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3" name="Google Shape;7023;p67"/>
            <p:cNvSpPr/>
            <p:nvPr/>
          </p:nvSpPr>
          <p:spPr>
            <a:xfrm>
              <a:off x="3956450" y="3313925"/>
              <a:ext cx="5975" cy="10200"/>
            </a:xfrm>
            <a:custGeom>
              <a:avLst/>
              <a:gdLst/>
              <a:ahLst/>
              <a:cxnLst/>
              <a:rect l="l" t="t" r="r" b="b"/>
              <a:pathLst>
                <a:path w="239" h="408" extrusionOk="0">
                  <a:moveTo>
                    <a:pt x="0" y="1"/>
                  </a:moveTo>
                  <a:lnTo>
                    <a:pt x="0" y="407"/>
                  </a:lnTo>
                  <a:lnTo>
                    <a:pt x="238" y="407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4" name="Google Shape;7024;p67"/>
            <p:cNvSpPr/>
            <p:nvPr/>
          </p:nvSpPr>
          <p:spPr>
            <a:xfrm>
              <a:off x="3934425" y="3331150"/>
              <a:ext cx="2575" cy="10200"/>
            </a:xfrm>
            <a:custGeom>
              <a:avLst/>
              <a:gdLst/>
              <a:ahLst/>
              <a:cxnLst/>
              <a:rect l="l" t="t" r="r" b="b"/>
              <a:pathLst>
                <a:path w="103" h="408" extrusionOk="0">
                  <a:moveTo>
                    <a:pt x="0" y="0"/>
                  </a:moveTo>
                  <a:lnTo>
                    <a:pt x="0" y="407"/>
                  </a:lnTo>
                  <a:lnTo>
                    <a:pt x="102" y="407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5" name="Google Shape;7025;p67"/>
            <p:cNvSpPr/>
            <p:nvPr/>
          </p:nvSpPr>
          <p:spPr>
            <a:xfrm>
              <a:off x="3936975" y="3331150"/>
              <a:ext cx="8200" cy="10200"/>
            </a:xfrm>
            <a:custGeom>
              <a:avLst/>
              <a:gdLst/>
              <a:ahLst/>
              <a:cxnLst/>
              <a:rect l="l" t="t" r="r" b="b"/>
              <a:pathLst>
                <a:path w="328" h="408" extrusionOk="0">
                  <a:moveTo>
                    <a:pt x="0" y="0"/>
                  </a:moveTo>
                  <a:lnTo>
                    <a:pt x="0" y="407"/>
                  </a:lnTo>
                  <a:lnTo>
                    <a:pt x="328" y="407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6" name="Google Shape;7026;p67"/>
            <p:cNvSpPr/>
            <p:nvPr/>
          </p:nvSpPr>
          <p:spPr>
            <a:xfrm>
              <a:off x="3917200" y="3348375"/>
              <a:ext cx="300" cy="10475"/>
            </a:xfrm>
            <a:custGeom>
              <a:avLst/>
              <a:gdLst/>
              <a:ahLst/>
              <a:cxnLst/>
              <a:rect l="l" t="t" r="r" b="b"/>
              <a:pathLst>
                <a:path w="12" h="419" extrusionOk="0">
                  <a:moveTo>
                    <a:pt x="1" y="1"/>
                  </a:moveTo>
                  <a:lnTo>
                    <a:pt x="1" y="418"/>
                  </a:lnTo>
                  <a:lnTo>
                    <a:pt x="11" y="418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7" name="Google Shape;7027;p67"/>
            <p:cNvSpPr/>
            <p:nvPr/>
          </p:nvSpPr>
          <p:spPr>
            <a:xfrm>
              <a:off x="3917475" y="3348375"/>
              <a:ext cx="9625" cy="10475"/>
            </a:xfrm>
            <a:custGeom>
              <a:avLst/>
              <a:gdLst/>
              <a:ahLst/>
              <a:cxnLst/>
              <a:rect l="l" t="t" r="r" b="b"/>
              <a:pathLst>
                <a:path w="385" h="419" extrusionOk="0">
                  <a:moveTo>
                    <a:pt x="0" y="1"/>
                  </a:moveTo>
                  <a:lnTo>
                    <a:pt x="0" y="418"/>
                  </a:lnTo>
                  <a:lnTo>
                    <a:pt x="385" y="418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8" name="Google Shape;7028;p67"/>
            <p:cNvSpPr/>
            <p:nvPr/>
          </p:nvSpPr>
          <p:spPr>
            <a:xfrm>
              <a:off x="3927075" y="3348375"/>
              <a:ext cx="875" cy="10475"/>
            </a:xfrm>
            <a:custGeom>
              <a:avLst/>
              <a:gdLst/>
              <a:ahLst/>
              <a:cxnLst/>
              <a:rect l="l" t="t" r="r" b="b"/>
              <a:pathLst>
                <a:path w="35" h="419" extrusionOk="0">
                  <a:moveTo>
                    <a:pt x="1" y="1"/>
                  </a:moveTo>
                  <a:lnTo>
                    <a:pt x="1" y="418"/>
                  </a:lnTo>
                  <a:lnTo>
                    <a:pt x="35" y="41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9" name="Google Shape;7029;p67"/>
            <p:cNvSpPr/>
            <p:nvPr/>
          </p:nvSpPr>
          <p:spPr>
            <a:xfrm>
              <a:off x="3899975" y="3365600"/>
              <a:ext cx="7650" cy="10475"/>
            </a:xfrm>
            <a:custGeom>
              <a:avLst/>
              <a:gdLst/>
              <a:ahLst/>
              <a:cxnLst/>
              <a:rect l="l" t="t" r="r" b="b"/>
              <a:pathLst>
                <a:path w="306" h="419" extrusionOk="0">
                  <a:moveTo>
                    <a:pt x="0" y="1"/>
                  </a:moveTo>
                  <a:lnTo>
                    <a:pt x="0" y="419"/>
                  </a:lnTo>
                  <a:lnTo>
                    <a:pt x="306" y="419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0" name="Google Shape;7030;p67"/>
            <p:cNvSpPr/>
            <p:nvPr/>
          </p:nvSpPr>
          <p:spPr>
            <a:xfrm>
              <a:off x="3907600" y="3365600"/>
              <a:ext cx="2850" cy="10475"/>
            </a:xfrm>
            <a:custGeom>
              <a:avLst/>
              <a:gdLst/>
              <a:ahLst/>
              <a:cxnLst/>
              <a:rect l="l" t="t" r="r" b="b"/>
              <a:pathLst>
                <a:path w="114" h="419" extrusionOk="0">
                  <a:moveTo>
                    <a:pt x="1" y="1"/>
                  </a:moveTo>
                  <a:lnTo>
                    <a:pt x="1" y="419"/>
                  </a:lnTo>
                  <a:lnTo>
                    <a:pt x="114" y="419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1" name="Google Shape;7031;p67"/>
            <p:cNvSpPr/>
            <p:nvPr/>
          </p:nvSpPr>
          <p:spPr>
            <a:xfrm>
              <a:off x="3882450" y="3382850"/>
              <a:ext cx="5675" cy="10450"/>
            </a:xfrm>
            <a:custGeom>
              <a:avLst/>
              <a:gdLst/>
              <a:ahLst/>
              <a:cxnLst/>
              <a:rect l="l" t="t" r="r" b="b"/>
              <a:pathLst>
                <a:path w="227" h="418" extrusionOk="0">
                  <a:moveTo>
                    <a:pt x="1" y="0"/>
                  </a:moveTo>
                  <a:lnTo>
                    <a:pt x="1" y="418"/>
                  </a:lnTo>
                  <a:lnTo>
                    <a:pt x="227" y="418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2" name="Google Shape;7032;p67"/>
            <p:cNvSpPr/>
            <p:nvPr/>
          </p:nvSpPr>
          <p:spPr>
            <a:xfrm>
              <a:off x="3888100" y="3382850"/>
              <a:ext cx="5100" cy="10450"/>
            </a:xfrm>
            <a:custGeom>
              <a:avLst/>
              <a:gdLst/>
              <a:ahLst/>
              <a:cxnLst/>
              <a:rect l="l" t="t" r="r" b="b"/>
              <a:pathLst>
                <a:path w="204" h="418" extrusionOk="0">
                  <a:moveTo>
                    <a:pt x="1" y="0"/>
                  </a:moveTo>
                  <a:lnTo>
                    <a:pt x="1" y="418"/>
                  </a:lnTo>
                  <a:lnTo>
                    <a:pt x="204" y="418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3" name="Google Shape;7033;p67"/>
            <p:cNvSpPr/>
            <p:nvPr/>
          </p:nvSpPr>
          <p:spPr>
            <a:xfrm>
              <a:off x="3865250" y="3400350"/>
              <a:ext cx="3400" cy="10200"/>
            </a:xfrm>
            <a:custGeom>
              <a:avLst/>
              <a:gdLst/>
              <a:ahLst/>
              <a:cxnLst/>
              <a:rect l="l" t="t" r="r" b="b"/>
              <a:pathLst>
                <a:path w="136" h="408" extrusionOk="0">
                  <a:moveTo>
                    <a:pt x="0" y="1"/>
                  </a:moveTo>
                  <a:lnTo>
                    <a:pt x="0" y="407"/>
                  </a:lnTo>
                  <a:lnTo>
                    <a:pt x="136" y="407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4" name="Google Shape;7034;p67"/>
            <p:cNvSpPr/>
            <p:nvPr/>
          </p:nvSpPr>
          <p:spPr>
            <a:xfrm>
              <a:off x="3868625" y="3400350"/>
              <a:ext cx="7375" cy="10200"/>
            </a:xfrm>
            <a:custGeom>
              <a:avLst/>
              <a:gdLst/>
              <a:ahLst/>
              <a:cxnLst/>
              <a:rect l="l" t="t" r="r" b="b"/>
              <a:pathLst>
                <a:path w="295" h="408" extrusionOk="0">
                  <a:moveTo>
                    <a:pt x="1" y="1"/>
                  </a:moveTo>
                  <a:lnTo>
                    <a:pt x="1" y="407"/>
                  </a:lnTo>
                  <a:lnTo>
                    <a:pt x="294" y="407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5" name="Google Shape;7035;p67"/>
            <p:cNvSpPr/>
            <p:nvPr/>
          </p:nvSpPr>
          <p:spPr>
            <a:xfrm>
              <a:off x="4219950" y="3123850"/>
              <a:ext cx="300" cy="10500"/>
            </a:xfrm>
            <a:custGeom>
              <a:avLst/>
              <a:gdLst/>
              <a:ahLst/>
              <a:cxnLst/>
              <a:rect l="l" t="t" r="r" b="b"/>
              <a:pathLst>
                <a:path w="12" h="420" extrusionOk="0">
                  <a:moveTo>
                    <a:pt x="1" y="1"/>
                  </a:moveTo>
                  <a:lnTo>
                    <a:pt x="1" y="419"/>
                  </a:lnTo>
                  <a:lnTo>
                    <a:pt x="12" y="41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6" name="Google Shape;7036;p67"/>
            <p:cNvSpPr/>
            <p:nvPr/>
          </p:nvSpPr>
          <p:spPr>
            <a:xfrm>
              <a:off x="4220225" y="3123850"/>
              <a:ext cx="9925" cy="10500"/>
            </a:xfrm>
            <a:custGeom>
              <a:avLst/>
              <a:gdLst/>
              <a:ahLst/>
              <a:cxnLst/>
              <a:rect l="l" t="t" r="r" b="b"/>
              <a:pathLst>
                <a:path w="397" h="420" extrusionOk="0">
                  <a:moveTo>
                    <a:pt x="1" y="1"/>
                  </a:moveTo>
                  <a:lnTo>
                    <a:pt x="1" y="419"/>
                  </a:lnTo>
                  <a:lnTo>
                    <a:pt x="396" y="419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7" name="Google Shape;7037;p67"/>
            <p:cNvSpPr/>
            <p:nvPr/>
          </p:nvSpPr>
          <p:spPr>
            <a:xfrm>
              <a:off x="4230125" y="3123850"/>
              <a:ext cx="575" cy="10500"/>
            </a:xfrm>
            <a:custGeom>
              <a:avLst/>
              <a:gdLst/>
              <a:ahLst/>
              <a:cxnLst/>
              <a:rect l="l" t="t" r="r" b="b"/>
              <a:pathLst>
                <a:path w="23" h="420" extrusionOk="0">
                  <a:moveTo>
                    <a:pt x="0" y="1"/>
                  </a:moveTo>
                  <a:lnTo>
                    <a:pt x="0" y="419"/>
                  </a:lnTo>
                  <a:lnTo>
                    <a:pt x="23" y="419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8" name="Google Shape;7038;p67"/>
            <p:cNvSpPr/>
            <p:nvPr/>
          </p:nvSpPr>
          <p:spPr>
            <a:xfrm>
              <a:off x="4202725" y="3141350"/>
              <a:ext cx="7925" cy="10200"/>
            </a:xfrm>
            <a:custGeom>
              <a:avLst/>
              <a:gdLst/>
              <a:ahLst/>
              <a:cxnLst/>
              <a:rect l="l" t="t" r="r" b="b"/>
              <a:pathLst>
                <a:path w="317" h="408" extrusionOk="0">
                  <a:moveTo>
                    <a:pt x="0" y="1"/>
                  </a:moveTo>
                  <a:lnTo>
                    <a:pt x="0" y="408"/>
                  </a:lnTo>
                  <a:lnTo>
                    <a:pt x="316" y="408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9" name="Google Shape;7039;p67"/>
            <p:cNvSpPr/>
            <p:nvPr/>
          </p:nvSpPr>
          <p:spPr>
            <a:xfrm>
              <a:off x="4210625" y="3141350"/>
              <a:ext cx="2575" cy="10200"/>
            </a:xfrm>
            <a:custGeom>
              <a:avLst/>
              <a:gdLst/>
              <a:ahLst/>
              <a:cxnLst/>
              <a:rect l="l" t="t" r="r" b="b"/>
              <a:pathLst>
                <a:path w="103" h="408" extrusionOk="0">
                  <a:moveTo>
                    <a:pt x="0" y="1"/>
                  </a:moveTo>
                  <a:lnTo>
                    <a:pt x="0" y="408"/>
                  </a:lnTo>
                  <a:lnTo>
                    <a:pt x="103" y="408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0" name="Google Shape;7040;p67"/>
            <p:cNvSpPr/>
            <p:nvPr/>
          </p:nvSpPr>
          <p:spPr>
            <a:xfrm>
              <a:off x="4185200" y="3158600"/>
              <a:ext cx="5975" cy="10200"/>
            </a:xfrm>
            <a:custGeom>
              <a:avLst/>
              <a:gdLst/>
              <a:ahLst/>
              <a:cxnLst/>
              <a:rect l="l" t="t" r="r" b="b"/>
              <a:pathLst>
                <a:path w="239" h="408" extrusionOk="0">
                  <a:moveTo>
                    <a:pt x="1" y="1"/>
                  </a:moveTo>
                  <a:lnTo>
                    <a:pt x="1" y="407"/>
                  </a:lnTo>
                  <a:lnTo>
                    <a:pt x="238" y="407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1" name="Google Shape;7041;p67"/>
            <p:cNvSpPr/>
            <p:nvPr/>
          </p:nvSpPr>
          <p:spPr>
            <a:xfrm>
              <a:off x="4191150" y="3158600"/>
              <a:ext cx="4800" cy="10200"/>
            </a:xfrm>
            <a:custGeom>
              <a:avLst/>
              <a:gdLst/>
              <a:ahLst/>
              <a:cxnLst/>
              <a:rect l="l" t="t" r="r" b="b"/>
              <a:pathLst>
                <a:path w="192" h="408" extrusionOk="0">
                  <a:moveTo>
                    <a:pt x="0" y="1"/>
                  </a:moveTo>
                  <a:lnTo>
                    <a:pt x="0" y="407"/>
                  </a:lnTo>
                  <a:lnTo>
                    <a:pt x="192" y="40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2" name="Google Shape;7042;p67"/>
            <p:cNvSpPr/>
            <p:nvPr/>
          </p:nvSpPr>
          <p:spPr>
            <a:xfrm>
              <a:off x="4168000" y="3175825"/>
              <a:ext cx="3400" cy="10175"/>
            </a:xfrm>
            <a:custGeom>
              <a:avLst/>
              <a:gdLst/>
              <a:ahLst/>
              <a:cxnLst/>
              <a:rect l="l" t="t" r="r" b="b"/>
              <a:pathLst>
                <a:path w="136" h="407" extrusionOk="0">
                  <a:moveTo>
                    <a:pt x="0" y="0"/>
                  </a:moveTo>
                  <a:lnTo>
                    <a:pt x="0" y="407"/>
                  </a:lnTo>
                  <a:lnTo>
                    <a:pt x="136" y="40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3" name="Google Shape;7043;p67"/>
            <p:cNvSpPr/>
            <p:nvPr/>
          </p:nvSpPr>
          <p:spPr>
            <a:xfrm>
              <a:off x="4171375" y="3175825"/>
              <a:ext cx="7375" cy="10175"/>
            </a:xfrm>
            <a:custGeom>
              <a:avLst/>
              <a:gdLst/>
              <a:ahLst/>
              <a:cxnLst/>
              <a:rect l="l" t="t" r="r" b="b"/>
              <a:pathLst>
                <a:path w="295" h="407" extrusionOk="0">
                  <a:moveTo>
                    <a:pt x="1" y="0"/>
                  </a:moveTo>
                  <a:lnTo>
                    <a:pt x="1" y="407"/>
                  </a:lnTo>
                  <a:lnTo>
                    <a:pt x="294" y="407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4" name="Google Shape;7044;p67"/>
            <p:cNvSpPr/>
            <p:nvPr/>
          </p:nvSpPr>
          <p:spPr>
            <a:xfrm>
              <a:off x="4150750" y="3193050"/>
              <a:ext cx="1150" cy="10200"/>
            </a:xfrm>
            <a:custGeom>
              <a:avLst/>
              <a:gdLst/>
              <a:ahLst/>
              <a:cxnLst/>
              <a:rect l="l" t="t" r="r" b="b"/>
              <a:pathLst>
                <a:path w="46" h="408" extrusionOk="0">
                  <a:moveTo>
                    <a:pt x="1" y="1"/>
                  </a:moveTo>
                  <a:lnTo>
                    <a:pt x="1" y="407"/>
                  </a:lnTo>
                  <a:lnTo>
                    <a:pt x="46" y="407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5" name="Google Shape;7045;p67"/>
            <p:cNvSpPr/>
            <p:nvPr/>
          </p:nvSpPr>
          <p:spPr>
            <a:xfrm>
              <a:off x="4151875" y="3193050"/>
              <a:ext cx="9625" cy="10200"/>
            </a:xfrm>
            <a:custGeom>
              <a:avLst/>
              <a:gdLst/>
              <a:ahLst/>
              <a:cxnLst/>
              <a:rect l="l" t="t" r="r" b="b"/>
              <a:pathLst>
                <a:path w="385" h="408" extrusionOk="0">
                  <a:moveTo>
                    <a:pt x="1" y="1"/>
                  </a:moveTo>
                  <a:lnTo>
                    <a:pt x="1" y="407"/>
                  </a:lnTo>
                  <a:lnTo>
                    <a:pt x="385" y="407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6" name="Google Shape;7046;p67"/>
            <p:cNvSpPr/>
            <p:nvPr/>
          </p:nvSpPr>
          <p:spPr>
            <a:xfrm>
              <a:off x="4133525" y="3210275"/>
              <a:ext cx="8775" cy="10200"/>
            </a:xfrm>
            <a:custGeom>
              <a:avLst/>
              <a:gdLst/>
              <a:ahLst/>
              <a:cxnLst/>
              <a:rect l="l" t="t" r="r" b="b"/>
              <a:pathLst>
                <a:path w="351" h="408" extrusionOk="0">
                  <a:moveTo>
                    <a:pt x="1" y="0"/>
                  </a:moveTo>
                  <a:lnTo>
                    <a:pt x="1" y="407"/>
                  </a:lnTo>
                  <a:lnTo>
                    <a:pt x="351" y="407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7" name="Google Shape;7047;p67"/>
            <p:cNvSpPr/>
            <p:nvPr/>
          </p:nvSpPr>
          <p:spPr>
            <a:xfrm>
              <a:off x="4142275" y="3210275"/>
              <a:ext cx="2025" cy="10200"/>
            </a:xfrm>
            <a:custGeom>
              <a:avLst/>
              <a:gdLst/>
              <a:ahLst/>
              <a:cxnLst/>
              <a:rect l="l" t="t" r="r" b="b"/>
              <a:pathLst>
                <a:path w="81" h="408" extrusionOk="0">
                  <a:moveTo>
                    <a:pt x="1" y="0"/>
                  </a:moveTo>
                  <a:lnTo>
                    <a:pt x="1" y="407"/>
                  </a:lnTo>
                  <a:lnTo>
                    <a:pt x="80" y="407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8" name="Google Shape;7048;p67"/>
            <p:cNvSpPr/>
            <p:nvPr/>
          </p:nvSpPr>
          <p:spPr>
            <a:xfrm>
              <a:off x="4116300" y="3227500"/>
              <a:ext cx="6225" cy="10200"/>
            </a:xfrm>
            <a:custGeom>
              <a:avLst/>
              <a:gdLst/>
              <a:ahLst/>
              <a:cxnLst/>
              <a:rect l="l" t="t" r="r" b="b"/>
              <a:pathLst>
                <a:path w="249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49" y="408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9" name="Google Shape;7049;p67"/>
            <p:cNvSpPr/>
            <p:nvPr/>
          </p:nvSpPr>
          <p:spPr>
            <a:xfrm>
              <a:off x="4122500" y="3227500"/>
              <a:ext cx="4550" cy="10200"/>
            </a:xfrm>
            <a:custGeom>
              <a:avLst/>
              <a:gdLst/>
              <a:ahLst/>
              <a:cxnLst/>
              <a:rect l="l" t="t" r="r" b="b"/>
              <a:pathLst>
                <a:path w="182" h="408" extrusionOk="0">
                  <a:moveTo>
                    <a:pt x="1" y="1"/>
                  </a:moveTo>
                  <a:lnTo>
                    <a:pt x="1" y="408"/>
                  </a:lnTo>
                  <a:lnTo>
                    <a:pt x="182" y="408"/>
                  </a:lnTo>
                  <a:lnTo>
                    <a:pt x="1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0" name="Google Shape;7050;p67"/>
            <p:cNvSpPr/>
            <p:nvPr/>
          </p:nvSpPr>
          <p:spPr>
            <a:xfrm>
              <a:off x="4099075" y="3244725"/>
              <a:ext cx="3975" cy="10200"/>
            </a:xfrm>
            <a:custGeom>
              <a:avLst/>
              <a:gdLst/>
              <a:ahLst/>
              <a:cxnLst/>
              <a:rect l="l" t="t" r="r" b="b"/>
              <a:pathLst>
                <a:path w="159" h="408" extrusionOk="0">
                  <a:moveTo>
                    <a:pt x="1" y="1"/>
                  </a:moveTo>
                  <a:lnTo>
                    <a:pt x="1" y="407"/>
                  </a:lnTo>
                  <a:lnTo>
                    <a:pt x="159" y="407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1" name="Google Shape;7051;p67"/>
            <p:cNvSpPr/>
            <p:nvPr/>
          </p:nvSpPr>
          <p:spPr>
            <a:xfrm>
              <a:off x="4103025" y="3244725"/>
              <a:ext cx="6800" cy="10200"/>
            </a:xfrm>
            <a:custGeom>
              <a:avLst/>
              <a:gdLst/>
              <a:ahLst/>
              <a:cxnLst/>
              <a:rect l="l" t="t" r="r" b="b"/>
              <a:pathLst>
                <a:path w="272" h="408" extrusionOk="0">
                  <a:moveTo>
                    <a:pt x="1" y="1"/>
                  </a:moveTo>
                  <a:lnTo>
                    <a:pt x="1" y="407"/>
                  </a:lnTo>
                  <a:lnTo>
                    <a:pt x="272" y="407"/>
                  </a:lnTo>
                  <a:lnTo>
                    <a:pt x="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2" name="Google Shape;7052;p67"/>
            <p:cNvSpPr/>
            <p:nvPr/>
          </p:nvSpPr>
          <p:spPr>
            <a:xfrm>
              <a:off x="4081850" y="3261975"/>
              <a:ext cx="1700" cy="10450"/>
            </a:xfrm>
            <a:custGeom>
              <a:avLst/>
              <a:gdLst/>
              <a:ahLst/>
              <a:cxnLst/>
              <a:rect l="l" t="t" r="r" b="b"/>
              <a:pathLst>
                <a:path w="68" h="418" extrusionOk="0">
                  <a:moveTo>
                    <a:pt x="0" y="0"/>
                  </a:moveTo>
                  <a:lnTo>
                    <a:pt x="0" y="418"/>
                  </a:lnTo>
                  <a:lnTo>
                    <a:pt x="68" y="418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3" name="Google Shape;7053;p67"/>
            <p:cNvSpPr/>
            <p:nvPr/>
          </p:nvSpPr>
          <p:spPr>
            <a:xfrm>
              <a:off x="4083525" y="3261975"/>
              <a:ext cx="8800" cy="10450"/>
            </a:xfrm>
            <a:custGeom>
              <a:avLst/>
              <a:gdLst/>
              <a:ahLst/>
              <a:cxnLst/>
              <a:rect l="l" t="t" r="r" b="b"/>
              <a:pathLst>
                <a:path w="352" h="418" extrusionOk="0">
                  <a:moveTo>
                    <a:pt x="1" y="0"/>
                  </a:moveTo>
                  <a:lnTo>
                    <a:pt x="1" y="418"/>
                  </a:lnTo>
                  <a:lnTo>
                    <a:pt x="352" y="418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4" name="Google Shape;7054;p67"/>
            <p:cNvSpPr/>
            <p:nvPr/>
          </p:nvSpPr>
          <p:spPr>
            <a:xfrm>
              <a:off x="4064325" y="3279475"/>
              <a:ext cx="9625" cy="10200"/>
            </a:xfrm>
            <a:custGeom>
              <a:avLst/>
              <a:gdLst/>
              <a:ahLst/>
              <a:cxnLst/>
              <a:rect l="l" t="t" r="r" b="b"/>
              <a:pathLst>
                <a:path w="385" h="408" extrusionOk="0">
                  <a:moveTo>
                    <a:pt x="1" y="1"/>
                  </a:moveTo>
                  <a:lnTo>
                    <a:pt x="1" y="407"/>
                  </a:lnTo>
                  <a:lnTo>
                    <a:pt x="385" y="407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67"/>
            <p:cNvSpPr/>
            <p:nvPr/>
          </p:nvSpPr>
          <p:spPr>
            <a:xfrm>
              <a:off x="4073925" y="3279475"/>
              <a:ext cx="1150" cy="10200"/>
            </a:xfrm>
            <a:custGeom>
              <a:avLst/>
              <a:gdLst/>
              <a:ahLst/>
              <a:cxnLst/>
              <a:rect l="l" t="t" r="r" b="b"/>
              <a:pathLst>
                <a:path w="46" h="408" extrusionOk="0">
                  <a:moveTo>
                    <a:pt x="1" y="1"/>
                  </a:moveTo>
                  <a:lnTo>
                    <a:pt x="1" y="407"/>
                  </a:lnTo>
                  <a:lnTo>
                    <a:pt x="46" y="407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67"/>
            <p:cNvSpPr/>
            <p:nvPr/>
          </p:nvSpPr>
          <p:spPr>
            <a:xfrm>
              <a:off x="4047125" y="3296700"/>
              <a:ext cx="7075" cy="10175"/>
            </a:xfrm>
            <a:custGeom>
              <a:avLst/>
              <a:gdLst/>
              <a:ahLst/>
              <a:cxnLst/>
              <a:rect l="l" t="t" r="r" b="b"/>
              <a:pathLst>
                <a:path w="283" h="407" extrusionOk="0">
                  <a:moveTo>
                    <a:pt x="0" y="0"/>
                  </a:moveTo>
                  <a:lnTo>
                    <a:pt x="0" y="407"/>
                  </a:lnTo>
                  <a:lnTo>
                    <a:pt x="282" y="407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67"/>
            <p:cNvSpPr/>
            <p:nvPr/>
          </p:nvSpPr>
          <p:spPr>
            <a:xfrm>
              <a:off x="4054175" y="3296700"/>
              <a:ext cx="3700" cy="10175"/>
            </a:xfrm>
            <a:custGeom>
              <a:avLst/>
              <a:gdLst/>
              <a:ahLst/>
              <a:cxnLst/>
              <a:rect l="l" t="t" r="r" b="b"/>
              <a:pathLst>
                <a:path w="148" h="407" extrusionOk="0">
                  <a:moveTo>
                    <a:pt x="0" y="0"/>
                  </a:moveTo>
                  <a:lnTo>
                    <a:pt x="0" y="407"/>
                  </a:lnTo>
                  <a:lnTo>
                    <a:pt x="147" y="407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67"/>
            <p:cNvSpPr/>
            <p:nvPr/>
          </p:nvSpPr>
          <p:spPr>
            <a:xfrm>
              <a:off x="4029875" y="3313925"/>
              <a:ext cx="4850" cy="10200"/>
            </a:xfrm>
            <a:custGeom>
              <a:avLst/>
              <a:gdLst/>
              <a:ahLst/>
              <a:cxnLst/>
              <a:rect l="l" t="t" r="r" b="b"/>
              <a:pathLst>
                <a:path w="194" h="408" extrusionOk="0">
                  <a:moveTo>
                    <a:pt x="1" y="1"/>
                  </a:moveTo>
                  <a:lnTo>
                    <a:pt x="1" y="407"/>
                  </a:lnTo>
                  <a:lnTo>
                    <a:pt x="193" y="40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9" name="Google Shape;7059;p67"/>
            <p:cNvSpPr/>
            <p:nvPr/>
          </p:nvSpPr>
          <p:spPr>
            <a:xfrm>
              <a:off x="4034700" y="3313925"/>
              <a:ext cx="5925" cy="10200"/>
            </a:xfrm>
            <a:custGeom>
              <a:avLst/>
              <a:gdLst/>
              <a:ahLst/>
              <a:cxnLst/>
              <a:rect l="l" t="t" r="r" b="b"/>
              <a:pathLst>
                <a:path w="237" h="408" extrusionOk="0">
                  <a:moveTo>
                    <a:pt x="0" y="1"/>
                  </a:moveTo>
                  <a:lnTo>
                    <a:pt x="0" y="407"/>
                  </a:lnTo>
                  <a:lnTo>
                    <a:pt x="237" y="407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0" name="Google Shape;7060;p67"/>
            <p:cNvSpPr/>
            <p:nvPr/>
          </p:nvSpPr>
          <p:spPr>
            <a:xfrm>
              <a:off x="4012650" y="3331150"/>
              <a:ext cx="2575" cy="10200"/>
            </a:xfrm>
            <a:custGeom>
              <a:avLst/>
              <a:gdLst/>
              <a:ahLst/>
              <a:cxnLst/>
              <a:rect l="l" t="t" r="r" b="b"/>
              <a:pathLst>
                <a:path w="103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02" y="407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1" name="Google Shape;7061;p67"/>
            <p:cNvSpPr/>
            <p:nvPr/>
          </p:nvSpPr>
          <p:spPr>
            <a:xfrm>
              <a:off x="4015200" y="3331150"/>
              <a:ext cx="8225" cy="10200"/>
            </a:xfrm>
            <a:custGeom>
              <a:avLst/>
              <a:gdLst/>
              <a:ahLst/>
              <a:cxnLst/>
              <a:rect l="l" t="t" r="r" b="b"/>
              <a:pathLst>
                <a:path w="329" h="408" extrusionOk="0">
                  <a:moveTo>
                    <a:pt x="0" y="0"/>
                  </a:moveTo>
                  <a:lnTo>
                    <a:pt x="0" y="407"/>
                  </a:lnTo>
                  <a:lnTo>
                    <a:pt x="328" y="407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67"/>
            <p:cNvSpPr/>
            <p:nvPr/>
          </p:nvSpPr>
          <p:spPr>
            <a:xfrm>
              <a:off x="3995425" y="3348375"/>
              <a:ext cx="325" cy="10475"/>
            </a:xfrm>
            <a:custGeom>
              <a:avLst/>
              <a:gdLst/>
              <a:ahLst/>
              <a:cxnLst/>
              <a:rect l="l" t="t" r="r" b="b"/>
              <a:pathLst>
                <a:path w="13" h="419" extrusionOk="0">
                  <a:moveTo>
                    <a:pt x="0" y="1"/>
                  </a:moveTo>
                  <a:lnTo>
                    <a:pt x="0" y="418"/>
                  </a:lnTo>
                  <a:lnTo>
                    <a:pt x="12" y="418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67"/>
            <p:cNvSpPr/>
            <p:nvPr/>
          </p:nvSpPr>
          <p:spPr>
            <a:xfrm>
              <a:off x="3995725" y="3348375"/>
              <a:ext cx="9625" cy="10475"/>
            </a:xfrm>
            <a:custGeom>
              <a:avLst/>
              <a:gdLst/>
              <a:ahLst/>
              <a:cxnLst/>
              <a:rect l="l" t="t" r="r" b="b"/>
              <a:pathLst>
                <a:path w="385" h="419" extrusionOk="0">
                  <a:moveTo>
                    <a:pt x="0" y="1"/>
                  </a:moveTo>
                  <a:lnTo>
                    <a:pt x="0" y="418"/>
                  </a:lnTo>
                  <a:lnTo>
                    <a:pt x="384" y="41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4" name="Google Shape;7064;p67"/>
            <p:cNvSpPr/>
            <p:nvPr/>
          </p:nvSpPr>
          <p:spPr>
            <a:xfrm>
              <a:off x="4005325" y="3348375"/>
              <a:ext cx="850" cy="10475"/>
            </a:xfrm>
            <a:custGeom>
              <a:avLst/>
              <a:gdLst/>
              <a:ahLst/>
              <a:cxnLst/>
              <a:rect l="l" t="t" r="r" b="b"/>
              <a:pathLst>
                <a:path w="34" h="419" extrusionOk="0">
                  <a:moveTo>
                    <a:pt x="0" y="1"/>
                  </a:moveTo>
                  <a:lnTo>
                    <a:pt x="0" y="418"/>
                  </a:lnTo>
                  <a:lnTo>
                    <a:pt x="34" y="41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5" name="Google Shape;7065;p67"/>
            <p:cNvSpPr/>
            <p:nvPr/>
          </p:nvSpPr>
          <p:spPr>
            <a:xfrm>
              <a:off x="3978200" y="3365600"/>
              <a:ext cx="7650" cy="10475"/>
            </a:xfrm>
            <a:custGeom>
              <a:avLst/>
              <a:gdLst/>
              <a:ahLst/>
              <a:cxnLst/>
              <a:rect l="l" t="t" r="r" b="b"/>
              <a:pathLst>
                <a:path w="306" h="419" extrusionOk="0">
                  <a:moveTo>
                    <a:pt x="1" y="1"/>
                  </a:moveTo>
                  <a:lnTo>
                    <a:pt x="1" y="419"/>
                  </a:lnTo>
                  <a:lnTo>
                    <a:pt x="305" y="419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6" name="Google Shape;7066;p67"/>
            <p:cNvSpPr/>
            <p:nvPr/>
          </p:nvSpPr>
          <p:spPr>
            <a:xfrm>
              <a:off x="3985825" y="3365600"/>
              <a:ext cx="3125" cy="10475"/>
            </a:xfrm>
            <a:custGeom>
              <a:avLst/>
              <a:gdLst/>
              <a:ahLst/>
              <a:cxnLst/>
              <a:rect l="l" t="t" r="r" b="b"/>
              <a:pathLst>
                <a:path w="125" h="419" extrusionOk="0">
                  <a:moveTo>
                    <a:pt x="0" y="1"/>
                  </a:moveTo>
                  <a:lnTo>
                    <a:pt x="0" y="419"/>
                  </a:lnTo>
                  <a:lnTo>
                    <a:pt x="125" y="419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7" name="Google Shape;7067;p67"/>
            <p:cNvSpPr/>
            <p:nvPr/>
          </p:nvSpPr>
          <p:spPr>
            <a:xfrm>
              <a:off x="3960700" y="3382850"/>
              <a:ext cx="5675" cy="10450"/>
            </a:xfrm>
            <a:custGeom>
              <a:avLst/>
              <a:gdLst/>
              <a:ahLst/>
              <a:cxnLst/>
              <a:rect l="l" t="t" r="r" b="b"/>
              <a:pathLst>
                <a:path w="227" h="418" extrusionOk="0">
                  <a:moveTo>
                    <a:pt x="0" y="0"/>
                  </a:moveTo>
                  <a:lnTo>
                    <a:pt x="0" y="418"/>
                  </a:lnTo>
                  <a:lnTo>
                    <a:pt x="226" y="418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8" name="Google Shape;7068;p67"/>
            <p:cNvSpPr/>
            <p:nvPr/>
          </p:nvSpPr>
          <p:spPr>
            <a:xfrm>
              <a:off x="3966350" y="3382850"/>
              <a:ext cx="5100" cy="10450"/>
            </a:xfrm>
            <a:custGeom>
              <a:avLst/>
              <a:gdLst/>
              <a:ahLst/>
              <a:cxnLst/>
              <a:rect l="l" t="t" r="r" b="b"/>
              <a:pathLst>
                <a:path w="204" h="418" extrusionOk="0">
                  <a:moveTo>
                    <a:pt x="0" y="0"/>
                  </a:moveTo>
                  <a:lnTo>
                    <a:pt x="0" y="418"/>
                  </a:lnTo>
                  <a:lnTo>
                    <a:pt x="204" y="418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9" name="Google Shape;7069;p67"/>
            <p:cNvSpPr/>
            <p:nvPr/>
          </p:nvSpPr>
          <p:spPr>
            <a:xfrm>
              <a:off x="3943450" y="3400350"/>
              <a:ext cx="3425" cy="10200"/>
            </a:xfrm>
            <a:custGeom>
              <a:avLst/>
              <a:gdLst/>
              <a:ahLst/>
              <a:cxnLst/>
              <a:rect l="l" t="t" r="r" b="b"/>
              <a:pathLst>
                <a:path w="137" h="408" extrusionOk="0">
                  <a:moveTo>
                    <a:pt x="1" y="1"/>
                  </a:moveTo>
                  <a:lnTo>
                    <a:pt x="1" y="407"/>
                  </a:lnTo>
                  <a:lnTo>
                    <a:pt x="136" y="407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0" name="Google Shape;7070;p67"/>
            <p:cNvSpPr/>
            <p:nvPr/>
          </p:nvSpPr>
          <p:spPr>
            <a:xfrm>
              <a:off x="3946850" y="3400350"/>
              <a:ext cx="7375" cy="10200"/>
            </a:xfrm>
            <a:custGeom>
              <a:avLst/>
              <a:gdLst/>
              <a:ahLst/>
              <a:cxnLst/>
              <a:rect l="l" t="t" r="r" b="b"/>
              <a:pathLst>
                <a:path w="295" h="408" extrusionOk="0">
                  <a:moveTo>
                    <a:pt x="0" y="1"/>
                  </a:moveTo>
                  <a:lnTo>
                    <a:pt x="0" y="407"/>
                  </a:lnTo>
                  <a:lnTo>
                    <a:pt x="294" y="407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1" name="Google Shape;7071;p67"/>
            <p:cNvSpPr/>
            <p:nvPr/>
          </p:nvSpPr>
          <p:spPr>
            <a:xfrm>
              <a:off x="4298175" y="3123850"/>
              <a:ext cx="325" cy="10500"/>
            </a:xfrm>
            <a:custGeom>
              <a:avLst/>
              <a:gdLst/>
              <a:ahLst/>
              <a:cxnLst/>
              <a:rect l="l" t="t" r="r" b="b"/>
              <a:pathLst>
                <a:path w="13" h="420" extrusionOk="0">
                  <a:moveTo>
                    <a:pt x="0" y="1"/>
                  </a:moveTo>
                  <a:lnTo>
                    <a:pt x="0" y="419"/>
                  </a:lnTo>
                  <a:lnTo>
                    <a:pt x="12" y="41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2" name="Google Shape;7072;p67"/>
            <p:cNvSpPr/>
            <p:nvPr/>
          </p:nvSpPr>
          <p:spPr>
            <a:xfrm>
              <a:off x="4298475" y="3123850"/>
              <a:ext cx="9900" cy="10500"/>
            </a:xfrm>
            <a:custGeom>
              <a:avLst/>
              <a:gdLst/>
              <a:ahLst/>
              <a:cxnLst/>
              <a:rect l="l" t="t" r="r" b="b"/>
              <a:pathLst>
                <a:path w="396" h="420" extrusionOk="0">
                  <a:moveTo>
                    <a:pt x="0" y="1"/>
                  </a:moveTo>
                  <a:lnTo>
                    <a:pt x="0" y="419"/>
                  </a:lnTo>
                  <a:lnTo>
                    <a:pt x="395" y="419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3" name="Google Shape;7073;p67"/>
            <p:cNvSpPr/>
            <p:nvPr/>
          </p:nvSpPr>
          <p:spPr>
            <a:xfrm>
              <a:off x="4308350" y="3123850"/>
              <a:ext cx="575" cy="10500"/>
            </a:xfrm>
            <a:custGeom>
              <a:avLst/>
              <a:gdLst/>
              <a:ahLst/>
              <a:cxnLst/>
              <a:rect l="l" t="t" r="r" b="b"/>
              <a:pathLst>
                <a:path w="23" h="420" extrusionOk="0">
                  <a:moveTo>
                    <a:pt x="0" y="1"/>
                  </a:moveTo>
                  <a:lnTo>
                    <a:pt x="0" y="419"/>
                  </a:lnTo>
                  <a:lnTo>
                    <a:pt x="23" y="419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4" name="Google Shape;7074;p67"/>
            <p:cNvSpPr/>
            <p:nvPr/>
          </p:nvSpPr>
          <p:spPr>
            <a:xfrm>
              <a:off x="4280650" y="3141350"/>
              <a:ext cx="8250" cy="10200"/>
            </a:xfrm>
            <a:custGeom>
              <a:avLst/>
              <a:gdLst/>
              <a:ahLst/>
              <a:cxnLst/>
              <a:rect l="l" t="t" r="r" b="b"/>
              <a:pathLst>
                <a:path w="330" h="408" extrusionOk="0">
                  <a:moveTo>
                    <a:pt x="1" y="1"/>
                  </a:moveTo>
                  <a:lnTo>
                    <a:pt x="1" y="408"/>
                  </a:lnTo>
                  <a:lnTo>
                    <a:pt x="329" y="408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67"/>
            <p:cNvSpPr/>
            <p:nvPr/>
          </p:nvSpPr>
          <p:spPr>
            <a:xfrm>
              <a:off x="4288875" y="3141350"/>
              <a:ext cx="2825" cy="10200"/>
            </a:xfrm>
            <a:custGeom>
              <a:avLst/>
              <a:gdLst/>
              <a:ahLst/>
              <a:cxnLst/>
              <a:rect l="l" t="t" r="r" b="b"/>
              <a:pathLst>
                <a:path w="113" h="408" extrusionOk="0">
                  <a:moveTo>
                    <a:pt x="0" y="1"/>
                  </a:moveTo>
                  <a:lnTo>
                    <a:pt x="0" y="408"/>
                  </a:lnTo>
                  <a:lnTo>
                    <a:pt x="113" y="408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67"/>
            <p:cNvSpPr/>
            <p:nvPr/>
          </p:nvSpPr>
          <p:spPr>
            <a:xfrm>
              <a:off x="4263450" y="3158600"/>
              <a:ext cx="5950" cy="10200"/>
            </a:xfrm>
            <a:custGeom>
              <a:avLst/>
              <a:gdLst/>
              <a:ahLst/>
              <a:cxnLst/>
              <a:rect l="l" t="t" r="r" b="b"/>
              <a:pathLst>
                <a:path w="238" h="408" extrusionOk="0">
                  <a:moveTo>
                    <a:pt x="0" y="1"/>
                  </a:moveTo>
                  <a:lnTo>
                    <a:pt x="0" y="407"/>
                  </a:lnTo>
                  <a:lnTo>
                    <a:pt x="237" y="407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7" name="Google Shape;7077;p67"/>
            <p:cNvSpPr/>
            <p:nvPr/>
          </p:nvSpPr>
          <p:spPr>
            <a:xfrm>
              <a:off x="4269375" y="3158600"/>
              <a:ext cx="4825" cy="10200"/>
            </a:xfrm>
            <a:custGeom>
              <a:avLst/>
              <a:gdLst/>
              <a:ahLst/>
              <a:cxnLst/>
              <a:rect l="l" t="t" r="r" b="b"/>
              <a:pathLst>
                <a:path w="193" h="408" extrusionOk="0">
                  <a:moveTo>
                    <a:pt x="0" y="1"/>
                  </a:moveTo>
                  <a:lnTo>
                    <a:pt x="0" y="407"/>
                  </a:lnTo>
                  <a:lnTo>
                    <a:pt x="193" y="40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8" name="Google Shape;7078;p67"/>
            <p:cNvSpPr/>
            <p:nvPr/>
          </p:nvSpPr>
          <p:spPr>
            <a:xfrm>
              <a:off x="4246200" y="3175825"/>
              <a:ext cx="3425" cy="10175"/>
            </a:xfrm>
            <a:custGeom>
              <a:avLst/>
              <a:gdLst/>
              <a:ahLst/>
              <a:cxnLst/>
              <a:rect l="l" t="t" r="r" b="b"/>
              <a:pathLst>
                <a:path w="137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36" y="40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9" name="Google Shape;7079;p67"/>
            <p:cNvSpPr/>
            <p:nvPr/>
          </p:nvSpPr>
          <p:spPr>
            <a:xfrm>
              <a:off x="4249600" y="3175825"/>
              <a:ext cx="7375" cy="10175"/>
            </a:xfrm>
            <a:custGeom>
              <a:avLst/>
              <a:gdLst/>
              <a:ahLst/>
              <a:cxnLst/>
              <a:rect l="l" t="t" r="r" b="b"/>
              <a:pathLst>
                <a:path w="295" h="407" extrusionOk="0">
                  <a:moveTo>
                    <a:pt x="0" y="0"/>
                  </a:moveTo>
                  <a:lnTo>
                    <a:pt x="0" y="407"/>
                  </a:lnTo>
                  <a:lnTo>
                    <a:pt x="294" y="407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0" name="Google Shape;7080;p67"/>
            <p:cNvSpPr/>
            <p:nvPr/>
          </p:nvSpPr>
          <p:spPr>
            <a:xfrm>
              <a:off x="4229000" y="3193050"/>
              <a:ext cx="1150" cy="10200"/>
            </a:xfrm>
            <a:custGeom>
              <a:avLst/>
              <a:gdLst/>
              <a:ahLst/>
              <a:cxnLst/>
              <a:rect l="l" t="t" r="r" b="b"/>
              <a:pathLst>
                <a:path w="46" h="408" extrusionOk="0">
                  <a:moveTo>
                    <a:pt x="0" y="1"/>
                  </a:moveTo>
                  <a:lnTo>
                    <a:pt x="0" y="407"/>
                  </a:lnTo>
                  <a:lnTo>
                    <a:pt x="45" y="407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1" name="Google Shape;7081;p67"/>
            <p:cNvSpPr/>
            <p:nvPr/>
          </p:nvSpPr>
          <p:spPr>
            <a:xfrm>
              <a:off x="4230125" y="3193050"/>
              <a:ext cx="9625" cy="10200"/>
            </a:xfrm>
            <a:custGeom>
              <a:avLst/>
              <a:gdLst/>
              <a:ahLst/>
              <a:cxnLst/>
              <a:rect l="l" t="t" r="r" b="b"/>
              <a:pathLst>
                <a:path w="385" h="408" extrusionOk="0">
                  <a:moveTo>
                    <a:pt x="0" y="1"/>
                  </a:moveTo>
                  <a:lnTo>
                    <a:pt x="0" y="407"/>
                  </a:lnTo>
                  <a:lnTo>
                    <a:pt x="384" y="40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2" name="Google Shape;7082;p67"/>
            <p:cNvSpPr/>
            <p:nvPr/>
          </p:nvSpPr>
          <p:spPr>
            <a:xfrm>
              <a:off x="4211750" y="3210275"/>
              <a:ext cx="8800" cy="10200"/>
            </a:xfrm>
            <a:custGeom>
              <a:avLst/>
              <a:gdLst/>
              <a:ahLst/>
              <a:cxnLst/>
              <a:rect l="l" t="t" r="r" b="b"/>
              <a:pathLst>
                <a:path w="352" h="408" extrusionOk="0">
                  <a:moveTo>
                    <a:pt x="1" y="0"/>
                  </a:moveTo>
                  <a:lnTo>
                    <a:pt x="1" y="407"/>
                  </a:lnTo>
                  <a:lnTo>
                    <a:pt x="351" y="407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3" name="Google Shape;7083;p67"/>
            <p:cNvSpPr/>
            <p:nvPr/>
          </p:nvSpPr>
          <p:spPr>
            <a:xfrm>
              <a:off x="4220525" y="3210275"/>
              <a:ext cx="1975" cy="10200"/>
            </a:xfrm>
            <a:custGeom>
              <a:avLst/>
              <a:gdLst/>
              <a:ahLst/>
              <a:cxnLst/>
              <a:rect l="l" t="t" r="r" b="b"/>
              <a:pathLst>
                <a:path w="79" h="408" extrusionOk="0">
                  <a:moveTo>
                    <a:pt x="0" y="0"/>
                  </a:moveTo>
                  <a:lnTo>
                    <a:pt x="0" y="407"/>
                  </a:lnTo>
                  <a:lnTo>
                    <a:pt x="79" y="407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4" name="Google Shape;7084;p67"/>
            <p:cNvSpPr/>
            <p:nvPr/>
          </p:nvSpPr>
          <p:spPr>
            <a:xfrm>
              <a:off x="4194525" y="3227500"/>
              <a:ext cx="6250" cy="10200"/>
            </a:xfrm>
            <a:custGeom>
              <a:avLst/>
              <a:gdLst/>
              <a:ahLst/>
              <a:cxnLst/>
              <a:rect l="l" t="t" r="r" b="b"/>
              <a:pathLst>
                <a:path w="250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49" y="408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5" name="Google Shape;7085;p67"/>
            <p:cNvSpPr/>
            <p:nvPr/>
          </p:nvSpPr>
          <p:spPr>
            <a:xfrm>
              <a:off x="4200750" y="3227500"/>
              <a:ext cx="4550" cy="10200"/>
            </a:xfrm>
            <a:custGeom>
              <a:avLst/>
              <a:gdLst/>
              <a:ahLst/>
              <a:cxnLst/>
              <a:rect l="l" t="t" r="r" b="b"/>
              <a:pathLst>
                <a:path w="182" h="408" extrusionOk="0">
                  <a:moveTo>
                    <a:pt x="0" y="1"/>
                  </a:moveTo>
                  <a:lnTo>
                    <a:pt x="0" y="408"/>
                  </a:lnTo>
                  <a:lnTo>
                    <a:pt x="181" y="408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6" name="Google Shape;7086;p67"/>
            <p:cNvSpPr/>
            <p:nvPr/>
          </p:nvSpPr>
          <p:spPr>
            <a:xfrm>
              <a:off x="4177300" y="3244725"/>
              <a:ext cx="3975" cy="10200"/>
            </a:xfrm>
            <a:custGeom>
              <a:avLst/>
              <a:gdLst/>
              <a:ahLst/>
              <a:cxnLst/>
              <a:rect l="l" t="t" r="r" b="b"/>
              <a:pathLst>
                <a:path w="159" h="408" extrusionOk="0">
                  <a:moveTo>
                    <a:pt x="0" y="1"/>
                  </a:moveTo>
                  <a:lnTo>
                    <a:pt x="0" y="407"/>
                  </a:lnTo>
                  <a:lnTo>
                    <a:pt x="159" y="407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7" name="Google Shape;7087;p67"/>
            <p:cNvSpPr/>
            <p:nvPr/>
          </p:nvSpPr>
          <p:spPr>
            <a:xfrm>
              <a:off x="4181250" y="3244725"/>
              <a:ext cx="6800" cy="10200"/>
            </a:xfrm>
            <a:custGeom>
              <a:avLst/>
              <a:gdLst/>
              <a:ahLst/>
              <a:cxnLst/>
              <a:rect l="l" t="t" r="r" b="b"/>
              <a:pathLst>
                <a:path w="272" h="408" extrusionOk="0">
                  <a:moveTo>
                    <a:pt x="1" y="1"/>
                  </a:moveTo>
                  <a:lnTo>
                    <a:pt x="1" y="407"/>
                  </a:lnTo>
                  <a:lnTo>
                    <a:pt x="272" y="407"/>
                  </a:lnTo>
                  <a:lnTo>
                    <a:pt x="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8" name="Google Shape;7088;p67"/>
            <p:cNvSpPr/>
            <p:nvPr/>
          </p:nvSpPr>
          <p:spPr>
            <a:xfrm>
              <a:off x="4160075" y="3261975"/>
              <a:ext cx="1725" cy="10450"/>
            </a:xfrm>
            <a:custGeom>
              <a:avLst/>
              <a:gdLst/>
              <a:ahLst/>
              <a:cxnLst/>
              <a:rect l="l" t="t" r="r" b="b"/>
              <a:pathLst>
                <a:path w="69" h="418" extrusionOk="0">
                  <a:moveTo>
                    <a:pt x="1" y="0"/>
                  </a:moveTo>
                  <a:lnTo>
                    <a:pt x="1" y="418"/>
                  </a:lnTo>
                  <a:lnTo>
                    <a:pt x="69" y="41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9" name="Google Shape;7089;p67"/>
            <p:cNvSpPr/>
            <p:nvPr/>
          </p:nvSpPr>
          <p:spPr>
            <a:xfrm>
              <a:off x="4161775" y="3261975"/>
              <a:ext cx="8775" cy="10450"/>
            </a:xfrm>
            <a:custGeom>
              <a:avLst/>
              <a:gdLst/>
              <a:ahLst/>
              <a:cxnLst/>
              <a:rect l="l" t="t" r="r" b="b"/>
              <a:pathLst>
                <a:path w="351" h="418" extrusionOk="0">
                  <a:moveTo>
                    <a:pt x="1" y="0"/>
                  </a:moveTo>
                  <a:lnTo>
                    <a:pt x="1" y="418"/>
                  </a:lnTo>
                  <a:lnTo>
                    <a:pt x="350" y="418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0" name="Google Shape;7090;p67"/>
            <p:cNvSpPr/>
            <p:nvPr/>
          </p:nvSpPr>
          <p:spPr>
            <a:xfrm>
              <a:off x="4142575" y="3279475"/>
              <a:ext cx="9625" cy="10200"/>
            </a:xfrm>
            <a:custGeom>
              <a:avLst/>
              <a:gdLst/>
              <a:ahLst/>
              <a:cxnLst/>
              <a:rect l="l" t="t" r="r" b="b"/>
              <a:pathLst>
                <a:path w="385" h="408" extrusionOk="0">
                  <a:moveTo>
                    <a:pt x="0" y="1"/>
                  </a:moveTo>
                  <a:lnTo>
                    <a:pt x="0" y="407"/>
                  </a:lnTo>
                  <a:lnTo>
                    <a:pt x="384" y="40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1" name="Google Shape;7091;p67"/>
            <p:cNvSpPr/>
            <p:nvPr/>
          </p:nvSpPr>
          <p:spPr>
            <a:xfrm>
              <a:off x="4152175" y="3279475"/>
              <a:ext cx="1150" cy="10200"/>
            </a:xfrm>
            <a:custGeom>
              <a:avLst/>
              <a:gdLst/>
              <a:ahLst/>
              <a:cxnLst/>
              <a:rect l="l" t="t" r="r" b="b"/>
              <a:pathLst>
                <a:path w="46" h="408" extrusionOk="0">
                  <a:moveTo>
                    <a:pt x="0" y="1"/>
                  </a:moveTo>
                  <a:lnTo>
                    <a:pt x="0" y="407"/>
                  </a:lnTo>
                  <a:lnTo>
                    <a:pt x="46" y="407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2" name="Google Shape;7092;p67"/>
            <p:cNvSpPr/>
            <p:nvPr/>
          </p:nvSpPr>
          <p:spPr>
            <a:xfrm>
              <a:off x="4125325" y="3296700"/>
              <a:ext cx="7100" cy="10175"/>
            </a:xfrm>
            <a:custGeom>
              <a:avLst/>
              <a:gdLst/>
              <a:ahLst/>
              <a:cxnLst/>
              <a:rect l="l" t="t" r="r" b="b"/>
              <a:pathLst>
                <a:path w="284" h="407" extrusionOk="0">
                  <a:moveTo>
                    <a:pt x="1" y="0"/>
                  </a:moveTo>
                  <a:lnTo>
                    <a:pt x="1" y="407"/>
                  </a:lnTo>
                  <a:lnTo>
                    <a:pt x="284" y="407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3" name="Google Shape;7093;p67"/>
            <p:cNvSpPr/>
            <p:nvPr/>
          </p:nvSpPr>
          <p:spPr>
            <a:xfrm>
              <a:off x="4132400" y="3296700"/>
              <a:ext cx="3700" cy="10175"/>
            </a:xfrm>
            <a:custGeom>
              <a:avLst/>
              <a:gdLst/>
              <a:ahLst/>
              <a:cxnLst/>
              <a:rect l="l" t="t" r="r" b="b"/>
              <a:pathLst>
                <a:path w="14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47" y="407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4" name="Google Shape;7094;p67"/>
            <p:cNvSpPr/>
            <p:nvPr/>
          </p:nvSpPr>
          <p:spPr>
            <a:xfrm>
              <a:off x="4108125" y="3313925"/>
              <a:ext cx="4800" cy="10200"/>
            </a:xfrm>
            <a:custGeom>
              <a:avLst/>
              <a:gdLst/>
              <a:ahLst/>
              <a:cxnLst/>
              <a:rect l="l" t="t" r="r" b="b"/>
              <a:pathLst>
                <a:path w="192" h="408" extrusionOk="0">
                  <a:moveTo>
                    <a:pt x="0" y="1"/>
                  </a:moveTo>
                  <a:lnTo>
                    <a:pt x="0" y="407"/>
                  </a:lnTo>
                  <a:lnTo>
                    <a:pt x="192" y="40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5" name="Google Shape;7095;p67"/>
            <p:cNvSpPr/>
            <p:nvPr/>
          </p:nvSpPr>
          <p:spPr>
            <a:xfrm>
              <a:off x="4112900" y="3313925"/>
              <a:ext cx="5975" cy="10200"/>
            </a:xfrm>
            <a:custGeom>
              <a:avLst/>
              <a:gdLst/>
              <a:ahLst/>
              <a:cxnLst/>
              <a:rect l="l" t="t" r="r" b="b"/>
              <a:pathLst>
                <a:path w="239" h="408" extrusionOk="0">
                  <a:moveTo>
                    <a:pt x="1" y="1"/>
                  </a:moveTo>
                  <a:lnTo>
                    <a:pt x="1" y="407"/>
                  </a:lnTo>
                  <a:lnTo>
                    <a:pt x="238" y="407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6" name="Google Shape;7096;p67"/>
            <p:cNvSpPr/>
            <p:nvPr/>
          </p:nvSpPr>
          <p:spPr>
            <a:xfrm>
              <a:off x="4090875" y="3331150"/>
              <a:ext cx="2575" cy="10200"/>
            </a:xfrm>
            <a:custGeom>
              <a:avLst/>
              <a:gdLst/>
              <a:ahLst/>
              <a:cxnLst/>
              <a:rect l="l" t="t" r="r" b="b"/>
              <a:pathLst>
                <a:path w="103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03" y="407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7" name="Google Shape;7097;p67"/>
            <p:cNvSpPr/>
            <p:nvPr/>
          </p:nvSpPr>
          <p:spPr>
            <a:xfrm>
              <a:off x="4093425" y="3331150"/>
              <a:ext cx="8200" cy="10200"/>
            </a:xfrm>
            <a:custGeom>
              <a:avLst/>
              <a:gdLst/>
              <a:ahLst/>
              <a:cxnLst/>
              <a:rect l="l" t="t" r="r" b="b"/>
              <a:pathLst>
                <a:path w="328" h="408" extrusionOk="0">
                  <a:moveTo>
                    <a:pt x="1" y="0"/>
                  </a:moveTo>
                  <a:lnTo>
                    <a:pt x="1" y="407"/>
                  </a:lnTo>
                  <a:lnTo>
                    <a:pt x="328" y="407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8" name="Google Shape;7098;p67"/>
            <p:cNvSpPr/>
            <p:nvPr/>
          </p:nvSpPr>
          <p:spPr>
            <a:xfrm>
              <a:off x="4073650" y="3348375"/>
              <a:ext cx="300" cy="10475"/>
            </a:xfrm>
            <a:custGeom>
              <a:avLst/>
              <a:gdLst/>
              <a:ahLst/>
              <a:cxnLst/>
              <a:rect l="l" t="t" r="r" b="b"/>
              <a:pathLst>
                <a:path w="12" h="419" extrusionOk="0">
                  <a:moveTo>
                    <a:pt x="1" y="1"/>
                  </a:moveTo>
                  <a:lnTo>
                    <a:pt x="1" y="418"/>
                  </a:lnTo>
                  <a:lnTo>
                    <a:pt x="12" y="418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9" name="Google Shape;7099;p67"/>
            <p:cNvSpPr/>
            <p:nvPr/>
          </p:nvSpPr>
          <p:spPr>
            <a:xfrm>
              <a:off x="4073925" y="3348375"/>
              <a:ext cx="9625" cy="10475"/>
            </a:xfrm>
            <a:custGeom>
              <a:avLst/>
              <a:gdLst/>
              <a:ahLst/>
              <a:cxnLst/>
              <a:rect l="l" t="t" r="r" b="b"/>
              <a:pathLst>
                <a:path w="385" h="419" extrusionOk="0">
                  <a:moveTo>
                    <a:pt x="1" y="1"/>
                  </a:moveTo>
                  <a:lnTo>
                    <a:pt x="1" y="418"/>
                  </a:lnTo>
                  <a:lnTo>
                    <a:pt x="385" y="418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0" name="Google Shape;7100;p67"/>
            <p:cNvSpPr/>
            <p:nvPr/>
          </p:nvSpPr>
          <p:spPr>
            <a:xfrm>
              <a:off x="4083525" y="3348375"/>
              <a:ext cx="900" cy="10475"/>
            </a:xfrm>
            <a:custGeom>
              <a:avLst/>
              <a:gdLst/>
              <a:ahLst/>
              <a:cxnLst/>
              <a:rect l="l" t="t" r="r" b="b"/>
              <a:pathLst>
                <a:path w="36" h="419" extrusionOk="0">
                  <a:moveTo>
                    <a:pt x="1" y="1"/>
                  </a:moveTo>
                  <a:lnTo>
                    <a:pt x="1" y="418"/>
                  </a:lnTo>
                  <a:lnTo>
                    <a:pt x="35" y="41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1" name="Google Shape;7101;p67"/>
            <p:cNvSpPr/>
            <p:nvPr/>
          </p:nvSpPr>
          <p:spPr>
            <a:xfrm>
              <a:off x="4056425" y="3365600"/>
              <a:ext cx="7650" cy="10475"/>
            </a:xfrm>
            <a:custGeom>
              <a:avLst/>
              <a:gdLst/>
              <a:ahLst/>
              <a:cxnLst/>
              <a:rect l="l" t="t" r="r" b="b"/>
              <a:pathLst>
                <a:path w="306" h="419" extrusionOk="0">
                  <a:moveTo>
                    <a:pt x="0" y="1"/>
                  </a:moveTo>
                  <a:lnTo>
                    <a:pt x="0" y="419"/>
                  </a:lnTo>
                  <a:lnTo>
                    <a:pt x="306" y="419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2" name="Google Shape;7102;p67"/>
            <p:cNvSpPr/>
            <p:nvPr/>
          </p:nvSpPr>
          <p:spPr>
            <a:xfrm>
              <a:off x="4064050" y="3365600"/>
              <a:ext cx="3125" cy="10475"/>
            </a:xfrm>
            <a:custGeom>
              <a:avLst/>
              <a:gdLst/>
              <a:ahLst/>
              <a:cxnLst/>
              <a:rect l="l" t="t" r="r" b="b"/>
              <a:pathLst>
                <a:path w="125" h="419" extrusionOk="0">
                  <a:moveTo>
                    <a:pt x="1" y="1"/>
                  </a:moveTo>
                  <a:lnTo>
                    <a:pt x="1" y="419"/>
                  </a:lnTo>
                  <a:lnTo>
                    <a:pt x="125" y="419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3" name="Google Shape;7103;p67"/>
            <p:cNvSpPr/>
            <p:nvPr/>
          </p:nvSpPr>
          <p:spPr>
            <a:xfrm>
              <a:off x="4039200" y="3382850"/>
              <a:ext cx="5375" cy="10450"/>
            </a:xfrm>
            <a:custGeom>
              <a:avLst/>
              <a:gdLst/>
              <a:ahLst/>
              <a:cxnLst/>
              <a:rect l="l" t="t" r="r" b="b"/>
              <a:pathLst>
                <a:path w="215" h="418" extrusionOk="0">
                  <a:moveTo>
                    <a:pt x="1" y="0"/>
                  </a:moveTo>
                  <a:lnTo>
                    <a:pt x="1" y="418"/>
                  </a:lnTo>
                  <a:lnTo>
                    <a:pt x="215" y="418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4" name="Google Shape;7104;p67"/>
            <p:cNvSpPr/>
            <p:nvPr/>
          </p:nvSpPr>
          <p:spPr>
            <a:xfrm>
              <a:off x="4044550" y="3382850"/>
              <a:ext cx="5125" cy="10450"/>
            </a:xfrm>
            <a:custGeom>
              <a:avLst/>
              <a:gdLst/>
              <a:ahLst/>
              <a:cxnLst/>
              <a:rect l="l" t="t" r="r" b="b"/>
              <a:pathLst>
                <a:path w="205" h="418" extrusionOk="0">
                  <a:moveTo>
                    <a:pt x="1" y="0"/>
                  </a:moveTo>
                  <a:lnTo>
                    <a:pt x="1" y="418"/>
                  </a:lnTo>
                  <a:lnTo>
                    <a:pt x="204" y="418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5" name="Google Shape;7105;p67"/>
            <p:cNvSpPr/>
            <p:nvPr/>
          </p:nvSpPr>
          <p:spPr>
            <a:xfrm>
              <a:off x="4021700" y="3400350"/>
              <a:ext cx="3400" cy="10200"/>
            </a:xfrm>
            <a:custGeom>
              <a:avLst/>
              <a:gdLst/>
              <a:ahLst/>
              <a:cxnLst/>
              <a:rect l="l" t="t" r="r" b="b"/>
              <a:pathLst>
                <a:path w="136" h="408" extrusionOk="0">
                  <a:moveTo>
                    <a:pt x="0" y="1"/>
                  </a:moveTo>
                  <a:lnTo>
                    <a:pt x="0" y="407"/>
                  </a:lnTo>
                  <a:lnTo>
                    <a:pt x="136" y="407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6" name="Google Shape;7106;p67"/>
            <p:cNvSpPr/>
            <p:nvPr/>
          </p:nvSpPr>
          <p:spPr>
            <a:xfrm>
              <a:off x="4025075" y="3400350"/>
              <a:ext cx="7375" cy="10200"/>
            </a:xfrm>
            <a:custGeom>
              <a:avLst/>
              <a:gdLst/>
              <a:ahLst/>
              <a:cxnLst/>
              <a:rect l="l" t="t" r="r" b="b"/>
              <a:pathLst>
                <a:path w="295" h="408" extrusionOk="0">
                  <a:moveTo>
                    <a:pt x="1" y="1"/>
                  </a:moveTo>
                  <a:lnTo>
                    <a:pt x="1" y="407"/>
                  </a:lnTo>
                  <a:lnTo>
                    <a:pt x="295" y="407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7" name="Google Shape;7107;p67"/>
            <p:cNvSpPr/>
            <p:nvPr/>
          </p:nvSpPr>
          <p:spPr>
            <a:xfrm>
              <a:off x="4376425" y="3123850"/>
              <a:ext cx="275" cy="10500"/>
            </a:xfrm>
            <a:custGeom>
              <a:avLst/>
              <a:gdLst/>
              <a:ahLst/>
              <a:cxnLst/>
              <a:rect l="l" t="t" r="r" b="b"/>
              <a:pathLst>
                <a:path w="11" h="420" extrusionOk="0">
                  <a:moveTo>
                    <a:pt x="0" y="1"/>
                  </a:moveTo>
                  <a:lnTo>
                    <a:pt x="0" y="419"/>
                  </a:lnTo>
                  <a:lnTo>
                    <a:pt x="11" y="419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8" name="Google Shape;7108;p67"/>
            <p:cNvSpPr/>
            <p:nvPr/>
          </p:nvSpPr>
          <p:spPr>
            <a:xfrm>
              <a:off x="4376675" y="3123850"/>
              <a:ext cx="9925" cy="10500"/>
            </a:xfrm>
            <a:custGeom>
              <a:avLst/>
              <a:gdLst/>
              <a:ahLst/>
              <a:cxnLst/>
              <a:rect l="l" t="t" r="r" b="b"/>
              <a:pathLst>
                <a:path w="397" h="420" extrusionOk="0">
                  <a:moveTo>
                    <a:pt x="1" y="1"/>
                  </a:moveTo>
                  <a:lnTo>
                    <a:pt x="1" y="419"/>
                  </a:lnTo>
                  <a:lnTo>
                    <a:pt x="397" y="419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9" name="Google Shape;7109;p67"/>
            <p:cNvSpPr/>
            <p:nvPr/>
          </p:nvSpPr>
          <p:spPr>
            <a:xfrm>
              <a:off x="4386575" y="3123850"/>
              <a:ext cx="600" cy="10500"/>
            </a:xfrm>
            <a:custGeom>
              <a:avLst/>
              <a:gdLst/>
              <a:ahLst/>
              <a:cxnLst/>
              <a:rect l="l" t="t" r="r" b="b"/>
              <a:pathLst>
                <a:path w="24" h="420" extrusionOk="0">
                  <a:moveTo>
                    <a:pt x="1" y="1"/>
                  </a:moveTo>
                  <a:lnTo>
                    <a:pt x="1" y="419"/>
                  </a:lnTo>
                  <a:lnTo>
                    <a:pt x="23" y="419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0" name="Google Shape;7110;p67"/>
            <p:cNvSpPr/>
            <p:nvPr/>
          </p:nvSpPr>
          <p:spPr>
            <a:xfrm>
              <a:off x="4359175" y="3141100"/>
              <a:ext cx="7925" cy="10450"/>
            </a:xfrm>
            <a:custGeom>
              <a:avLst/>
              <a:gdLst/>
              <a:ahLst/>
              <a:cxnLst/>
              <a:rect l="l" t="t" r="r" b="b"/>
              <a:pathLst>
                <a:path w="317" h="418" extrusionOk="0">
                  <a:moveTo>
                    <a:pt x="0" y="0"/>
                  </a:moveTo>
                  <a:lnTo>
                    <a:pt x="0" y="418"/>
                  </a:lnTo>
                  <a:lnTo>
                    <a:pt x="317" y="418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1" name="Google Shape;7111;p67"/>
            <p:cNvSpPr/>
            <p:nvPr/>
          </p:nvSpPr>
          <p:spPr>
            <a:xfrm>
              <a:off x="4367075" y="3141100"/>
              <a:ext cx="2850" cy="10450"/>
            </a:xfrm>
            <a:custGeom>
              <a:avLst/>
              <a:gdLst/>
              <a:ahLst/>
              <a:cxnLst/>
              <a:rect l="l" t="t" r="r" b="b"/>
              <a:pathLst>
                <a:path w="114" h="418" extrusionOk="0">
                  <a:moveTo>
                    <a:pt x="1" y="0"/>
                  </a:moveTo>
                  <a:lnTo>
                    <a:pt x="1" y="418"/>
                  </a:lnTo>
                  <a:lnTo>
                    <a:pt x="114" y="418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67"/>
            <p:cNvSpPr/>
            <p:nvPr/>
          </p:nvSpPr>
          <p:spPr>
            <a:xfrm>
              <a:off x="4341950" y="3158600"/>
              <a:ext cx="5675" cy="10200"/>
            </a:xfrm>
            <a:custGeom>
              <a:avLst/>
              <a:gdLst/>
              <a:ahLst/>
              <a:cxnLst/>
              <a:rect l="l" t="t" r="r" b="b"/>
              <a:pathLst>
                <a:path w="227" h="408" extrusionOk="0">
                  <a:moveTo>
                    <a:pt x="1" y="1"/>
                  </a:moveTo>
                  <a:lnTo>
                    <a:pt x="1" y="407"/>
                  </a:lnTo>
                  <a:lnTo>
                    <a:pt x="227" y="407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67"/>
            <p:cNvSpPr/>
            <p:nvPr/>
          </p:nvSpPr>
          <p:spPr>
            <a:xfrm>
              <a:off x="4347600" y="3158600"/>
              <a:ext cx="4825" cy="10200"/>
            </a:xfrm>
            <a:custGeom>
              <a:avLst/>
              <a:gdLst/>
              <a:ahLst/>
              <a:cxnLst/>
              <a:rect l="l" t="t" r="r" b="b"/>
              <a:pathLst>
                <a:path w="193" h="408" extrusionOk="0">
                  <a:moveTo>
                    <a:pt x="1" y="1"/>
                  </a:moveTo>
                  <a:lnTo>
                    <a:pt x="1" y="407"/>
                  </a:lnTo>
                  <a:lnTo>
                    <a:pt x="192" y="40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67"/>
            <p:cNvSpPr/>
            <p:nvPr/>
          </p:nvSpPr>
          <p:spPr>
            <a:xfrm>
              <a:off x="4324450" y="3175825"/>
              <a:ext cx="3400" cy="10175"/>
            </a:xfrm>
            <a:custGeom>
              <a:avLst/>
              <a:gdLst/>
              <a:ahLst/>
              <a:cxnLst/>
              <a:rect l="l" t="t" r="r" b="b"/>
              <a:pathLst>
                <a:path w="136" h="407" extrusionOk="0">
                  <a:moveTo>
                    <a:pt x="0" y="0"/>
                  </a:moveTo>
                  <a:lnTo>
                    <a:pt x="0" y="407"/>
                  </a:lnTo>
                  <a:lnTo>
                    <a:pt x="136" y="40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5" name="Google Shape;7115;p67"/>
            <p:cNvSpPr/>
            <p:nvPr/>
          </p:nvSpPr>
          <p:spPr>
            <a:xfrm>
              <a:off x="4327825" y="3175825"/>
              <a:ext cx="7375" cy="10175"/>
            </a:xfrm>
            <a:custGeom>
              <a:avLst/>
              <a:gdLst/>
              <a:ahLst/>
              <a:cxnLst/>
              <a:rect l="l" t="t" r="r" b="b"/>
              <a:pathLst>
                <a:path w="295" h="407" extrusionOk="0">
                  <a:moveTo>
                    <a:pt x="1" y="0"/>
                  </a:moveTo>
                  <a:lnTo>
                    <a:pt x="1" y="407"/>
                  </a:lnTo>
                  <a:lnTo>
                    <a:pt x="295" y="407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6" name="Google Shape;7116;p67"/>
            <p:cNvSpPr/>
            <p:nvPr/>
          </p:nvSpPr>
          <p:spPr>
            <a:xfrm>
              <a:off x="4307200" y="3193050"/>
              <a:ext cx="1175" cy="10200"/>
            </a:xfrm>
            <a:custGeom>
              <a:avLst/>
              <a:gdLst/>
              <a:ahLst/>
              <a:cxnLst/>
              <a:rect l="l" t="t" r="r" b="b"/>
              <a:pathLst>
                <a:path w="47" h="408" extrusionOk="0">
                  <a:moveTo>
                    <a:pt x="1" y="1"/>
                  </a:moveTo>
                  <a:lnTo>
                    <a:pt x="1" y="407"/>
                  </a:lnTo>
                  <a:lnTo>
                    <a:pt x="46" y="407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67"/>
            <p:cNvSpPr/>
            <p:nvPr/>
          </p:nvSpPr>
          <p:spPr>
            <a:xfrm>
              <a:off x="4308350" y="3193050"/>
              <a:ext cx="9625" cy="10200"/>
            </a:xfrm>
            <a:custGeom>
              <a:avLst/>
              <a:gdLst/>
              <a:ahLst/>
              <a:cxnLst/>
              <a:rect l="l" t="t" r="r" b="b"/>
              <a:pathLst>
                <a:path w="385" h="408" extrusionOk="0">
                  <a:moveTo>
                    <a:pt x="0" y="1"/>
                  </a:moveTo>
                  <a:lnTo>
                    <a:pt x="0" y="407"/>
                  </a:lnTo>
                  <a:lnTo>
                    <a:pt x="384" y="40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67"/>
            <p:cNvSpPr/>
            <p:nvPr/>
          </p:nvSpPr>
          <p:spPr>
            <a:xfrm>
              <a:off x="4290000" y="3210275"/>
              <a:ext cx="8750" cy="10200"/>
            </a:xfrm>
            <a:custGeom>
              <a:avLst/>
              <a:gdLst/>
              <a:ahLst/>
              <a:cxnLst/>
              <a:rect l="l" t="t" r="r" b="b"/>
              <a:pathLst>
                <a:path w="350" h="408" extrusionOk="0">
                  <a:moveTo>
                    <a:pt x="0" y="0"/>
                  </a:moveTo>
                  <a:lnTo>
                    <a:pt x="0" y="407"/>
                  </a:lnTo>
                  <a:lnTo>
                    <a:pt x="350" y="407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9" name="Google Shape;7119;p67"/>
            <p:cNvSpPr/>
            <p:nvPr/>
          </p:nvSpPr>
          <p:spPr>
            <a:xfrm>
              <a:off x="4298725" y="3210275"/>
              <a:ext cx="2025" cy="10200"/>
            </a:xfrm>
            <a:custGeom>
              <a:avLst/>
              <a:gdLst/>
              <a:ahLst/>
              <a:cxnLst/>
              <a:rect l="l" t="t" r="r" b="b"/>
              <a:pathLst>
                <a:path w="81" h="408" extrusionOk="0">
                  <a:moveTo>
                    <a:pt x="1" y="0"/>
                  </a:moveTo>
                  <a:lnTo>
                    <a:pt x="1" y="407"/>
                  </a:lnTo>
                  <a:lnTo>
                    <a:pt x="81" y="407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67"/>
            <p:cNvSpPr/>
            <p:nvPr/>
          </p:nvSpPr>
          <p:spPr>
            <a:xfrm>
              <a:off x="4272750" y="3227500"/>
              <a:ext cx="6525" cy="10200"/>
            </a:xfrm>
            <a:custGeom>
              <a:avLst/>
              <a:gdLst/>
              <a:ahLst/>
              <a:cxnLst/>
              <a:rect l="l" t="t" r="r" b="b"/>
              <a:pathLst>
                <a:path w="261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61" y="408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1" name="Google Shape;7121;p67"/>
            <p:cNvSpPr/>
            <p:nvPr/>
          </p:nvSpPr>
          <p:spPr>
            <a:xfrm>
              <a:off x="4279250" y="3227500"/>
              <a:ext cx="4250" cy="10200"/>
            </a:xfrm>
            <a:custGeom>
              <a:avLst/>
              <a:gdLst/>
              <a:ahLst/>
              <a:cxnLst/>
              <a:rect l="l" t="t" r="r" b="b"/>
              <a:pathLst>
                <a:path w="170" h="408" extrusionOk="0">
                  <a:moveTo>
                    <a:pt x="1" y="1"/>
                  </a:moveTo>
                  <a:lnTo>
                    <a:pt x="1" y="408"/>
                  </a:lnTo>
                  <a:lnTo>
                    <a:pt x="170" y="408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2" name="Google Shape;7122;p67"/>
            <p:cNvSpPr/>
            <p:nvPr/>
          </p:nvSpPr>
          <p:spPr>
            <a:xfrm>
              <a:off x="4255550" y="3244725"/>
              <a:ext cx="3975" cy="10200"/>
            </a:xfrm>
            <a:custGeom>
              <a:avLst/>
              <a:gdLst/>
              <a:ahLst/>
              <a:cxnLst/>
              <a:rect l="l" t="t" r="r" b="b"/>
              <a:pathLst>
                <a:path w="159" h="408" extrusionOk="0">
                  <a:moveTo>
                    <a:pt x="0" y="1"/>
                  </a:moveTo>
                  <a:lnTo>
                    <a:pt x="0" y="407"/>
                  </a:lnTo>
                  <a:lnTo>
                    <a:pt x="158" y="407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3" name="Google Shape;7123;p67"/>
            <p:cNvSpPr/>
            <p:nvPr/>
          </p:nvSpPr>
          <p:spPr>
            <a:xfrm>
              <a:off x="4259500" y="3244725"/>
              <a:ext cx="6800" cy="10200"/>
            </a:xfrm>
            <a:custGeom>
              <a:avLst/>
              <a:gdLst/>
              <a:ahLst/>
              <a:cxnLst/>
              <a:rect l="l" t="t" r="r" b="b"/>
              <a:pathLst>
                <a:path w="272" h="408" extrusionOk="0">
                  <a:moveTo>
                    <a:pt x="0" y="1"/>
                  </a:moveTo>
                  <a:lnTo>
                    <a:pt x="0" y="407"/>
                  </a:lnTo>
                  <a:lnTo>
                    <a:pt x="271" y="407"/>
                  </a:lnTo>
                  <a:lnTo>
                    <a:pt x="2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4" name="Google Shape;7124;p67"/>
            <p:cNvSpPr/>
            <p:nvPr/>
          </p:nvSpPr>
          <p:spPr>
            <a:xfrm>
              <a:off x="4238025" y="3261975"/>
              <a:ext cx="2000" cy="10450"/>
            </a:xfrm>
            <a:custGeom>
              <a:avLst/>
              <a:gdLst/>
              <a:ahLst/>
              <a:cxnLst/>
              <a:rect l="l" t="t" r="r" b="b"/>
              <a:pathLst>
                <a:path w="80" h="418" extrusionOk="0">
                  <a:moveTo>
                    <a:pt x="1" y="0"/>
                  </a:moveTo>
                  <a:lnTo>
                    <a:pt x="1" y="418"/>
                  </a:lnTo>
                  <a:lnTo>
                    <a:pt x="79" y="418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5" name="Google Shape;7125;p67"/>
            <p:cNvSpPr/>
            <p:nvPr/>
          </p:nvSpPr>
          <p:spPr>
            <a:xfrm>
              <a:off x="4240000" y="3261975"/>
              <a:ext cx="9050" cy="10450"/>
            </a:xfrm>
            <a:custGeom>
              <a:avLst/>
              <a:gdLst/>
              <a:ahLst/>
              <a:cxnLst/>
              <a:rect l="l" t="t" r="r" b="b"/>
              <a:pathLst>
                <a:path w="362" h="418" extrusionOk="0">
                  <a:moveTo>
                    <a:pt x="0" y="0"/>
                  </a:moveTo>
                  <a:lnTo>
                    <a:pt x="0" y="418"/>
                  </a:lnTo>
                  <a:lnTo>
                    <a:pt x="362" y="418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6" name="Google Shape;7126;p67"/>
            <p:cNvSpPr/>
            <p:nvPr/>
          </p:nvSpPr>
          <p:spPr>
            <a:xfrm>
              <a:off x="4220800" y="3279475"/>
              <a:ext cx="9625" cy="10200"/>
            </a:xfrm>
            <a:custGeom>
              <a:avLst/>
              <a:gdLst/>
              <a:ahLst/>
              <a:cxnLst/>
              <a:rect l="l" t="t" r="r" b="b"/>
              <a:pathLst>
                <a:path w="385" h="408" extrusionOk="0">
                  <a:moveTo>
                    <a:pt x="0" y="1"/>
                  </a:moveTo>
                  <a:lnTo>
                    <a:pt x="0" y="407"/>
                  </a:lnTo>
                  <a:lnTo>
                    <a:pt x="384" y="407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7" name="Google Shape;7127;p67"/>
            <p:cNvSpPr/>
            <p:nvPr/>
          </p:nvSpPr>
          <p:spPr>
            <a:xfrm>
              <a:off x="4230400" y="3279475"/>
              <a:ext cx="1150" cy="10200"/>
            </a:xfrm>
            <a:custGeom>
              <a:avLst/>
              <a:gdLst/>
              <a:ahLst/>
              <a:cxnLst/>
              <a:rect l="l" t="t" r="r" b="b"/>
              <a:pathLst>
                <a:path w="46" h="408" extrusionOk="0">
                  <a:moveTo>
                    <a:pt x="0" y="1"/>
                  </a:moveTo>
                  <a:lnTo>
                    <a:pt x="0" y="407"/>
                  </a:lnTo>
                  <a:lnTo>
                    <a:pt x="45" y="407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8" name="Google Shape;7128;p67"/>
            <p:cNvSpPr/>
            <p:nvPr/>
          </p:nvSpPr>
          <p:spPr>
            <a:xfrm>
              <a:off x="4203575" y="3296700"/>
              <a:ext cx="7075" cy="10175"/>
            </a:xfrm>
            <a:custGeom>
              <a:avLst/>
              <a:gdLst/>
              <a:ahLst/>
              <a:cxnLst/>
              <a:rect l="l" t="t" r="r" b="b"/>
              <a:pathLst>
                <a:path w="283" h="407" extrusionOk="0">
                  <a:moveTo>
                    <a:pt x="0" y="0"/>
                  </a:moveTo>
                  <a:lnTo>
                    <a:pt x="0" y="407"/>
                  </a:lnTo>
                  <a:lnTo>
                    <a:pt x="282" y="407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9" name="Google Shape;7129;p67"/>
            <p:cNvSpPr/>
            <p:nvPr/>
          </p:nvSpPr>
          <p:spPr>
            <a:xfrm>
              <a:off x="4210625" y="3296700"/>
              <a:ext cx="3700" cy="10175"/>
            </a:xfrm>
            <a:custGeom>
              <a:avLst/>
              <a:gdLst/>
              <a:ahLst/>
              <a:cxnLst/>
              <a:rect l="l" t="t" r="r" b="b"/>
              <a:pathLst>
                <a:path w="148" h="407" extrusionOk="0">
                  <a:moveTo>
                    <a:pt x="0" y="0"/>
                  </a:moveTo>
                  <a:lnTo>
                    <a:pt x="0" y="407"/>
                  </a:lnTo>
                  <a:lnTo>
                    <a:pt x="148" y="407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0" name="Google Shape;7130;p67"/>
            <p:cNvSpPr/>
            <p:nvPr/>
          </p:nvSpPr>
          <p:spPr>
            <a:xfrm>
              <a:off x="4186325" y="3313925"/>
              <a:ext cx="4850" cy="10200"/>
            </a:xfrm>
            <a:custGeom>
              <a:avLst/>
              <a:gdLst/>
              <a:ahLst/>
              <a:cxnLst/>
              <a:rect l="l" t="t" r="r" b="b"/>
              <a:pathLst>
                <a:path w="194" h="408" extrusionOk="0">
                  <a:moveTo>
                    <a:pt x="1" y="1"/>
                  </a:moveTo>
                  <a:lnTo>
                    <a:pt x="1" y="407"/>
                  </a:lnTo>
                  <a:lnTo>
                    <a:pt x="193" y="40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1" name="Google Shape;7131;p67"/>
            <p:cNvSpPr/>
            <p:nvPr/>
          </p:nvSpPr>
          <p:spPr>
            <a:xfrm>
              <a:off x="4191150" y="3313925"/>
              <a:ext cx="5950" cy="10200"/>
            </a:xfrm>
            <a:custGeom>
              <a:avLst/>
              <a:gdLst/>
              <a:ahLst/>
              <a:cxnLst/>
              <a:rect l="l" t="t" r="r" b="b"/>
              <a:pathLst>
                <a:path w="238" h="408" extrusionOk="0">
                  <a:moveTo>
                    <a:pt x="0" y="1"/>
                  </a:moveTo>
                  <a:lnTo>
                    <a:pt x="0" y="407"/>
                  </a:lnTo>
                  <a:lnTo>
                    <a:pt x="237" y="407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2" name="Google Shape;7132;p67"/>
            <p:cNvSpPr/>
            <p:nvPr/>
          </p:nvSpPr>
          <p:spPr>
            <a:xfrm>
              <a:off x="4169125" y="3331150"/>
              <a:ext cx="2550" cy="10200"/>
            </a:xfrm>
            <a:custGeom>
              <a:avLst/>
              <a:gdLst/>
              <a:ahLst/>
              <a:cxnLst/>
              <a:rect l="l" t="t" r="r" b="b"/>
              <a:pathLst>
                <a:path w="102" h="408" extrusionOk="0">
                  <a:moveTo>
                    <a:pt x="0" y="0"/>
                  </a:moveTo>
                  <a:lnTo>
                    <a:pt x="0" y="407"/>
                  </a:lnTo>
                  <a:lnTo>
                    <a:pt x="101" y="40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3" name="Google Shape;7133;p67"/>
            <p:cNvSpPr/>
            <p:nvPr/>
          </p:nvSpPr>
          <p:spPr>
            <a:xfrm>
              <a:off x="4171650" y="3331150"/>
              <a:ext cx="8225" cy="10200"/>
            </a:xfrm>
            <a:custGeom>
              <a:avLst/>
              <a:gdLst/>
              <a:ahLst/>
              <a:cxnLst/>
              <a:rect l="l" t="t" r="r" b="b"/>
              <a:pathLst>
                <a:path w="329" h="408" extrusionOk="0">
                  <a:moveTo>
                    <a:pt x="0" y="0"/>
                  </a:moveTo>
                  <a:lnTo>
                    <a:pt x="0" y="407"/>
                  </a:lnTo>
                  <a:lnTo>
                    <a:pt x="329" y="407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4" name="Google Shape;7134;p67"/>
            <p:cNvSpPr/>
            <p:nvPr/>
          </p:nvSpPr>
          <p:spPr>
            <a:xfrm>
              <a:off x="4151875" y="3348375"/>
              <a:ext cx="325" cy="10475"/>
            </a:xfrm>
            <a:custGeom>
              <a:avLst/>
              <a:gdLst/>
              <a:ahLst/>
              <a:cxnLst/>
              <a:rect l="l" t="t" r="r" b="b"/>
              <a:pathLst>
                <a:path w="13" h="419" extrusionOk="0">
                  <a:moveTo>
                    <a:pt x="1" y="1"/>
                  </a:moveTo>
                  <a:lnTo>
                    <a:pt x="1" y="418"/>
                  </a:lnTo>
                  <a:lnTo>
                    <a:pt x="12" y="418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5" name="Google Shape;7135;p67"/>
            <p:cNvSpPr/>
            <p:nvPr/>
          </p:nvSpPr>
          <p:spPr>
            <a:xfrm>
              <a:off x="4152175" y="3348375"/>
              <a:ext cx="9625" cy="10475"/>
            </a:xfrm>
            <a:custGeom>
              <a:avLst/>
              <a:gdLst/>
              <a:ahLst/>
              <a:cxnLst/>
              <a:rect l="l" t="t" r="r" b="b"/>
              <a:pathLst>
                <a:path w="385" h="419" extrusionOk="0">
                  <a:moveTo>
                    <a:pt x="0" y="1"/>
                  </a:moveTo>
                  <a:lnTo>
                    <a:pt x="0" y="418"/>
                  </a:lnTo>
                  <a:lnTo>
                    <a:pt x="385" y="418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6" name="Google Shape;7136;p67"/>
            <p:cNvSpPr/>
            <p:nvPr/>
          </p:nvSpPr>
          <p:spPr>
            <a:xfrm>
              <a:off x="4161775" y="3348375"/>
              <a:ext cx="850" cy="10475"/>
            </a:xfrm>
            <a:custGeom>
              <a:avLst/>
              <a:gdLst/>
              <a:ahLst/>
              <a:cxnLst/>
              <a:rect l="l" t="t" r="r" b="b"/>
              <a:pathLst>
                <a:path w="34" h="419" extrusionOk="0">
                  <a:moveTo>
                    <a:pt x="1" y="1"/>
                  </a:moveTo>
                  <a:lnTo>
                    <a:pt x="1" y="418"/>
                  </a:lnTo>
                  <a:lnTo>
                    <a:pt x="34" y="41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7" name="Google Shape;7137;p67"/>
            <p:cNvSpPr/>
            <p:nvPr/>
          </p:nvSpPr>
          <p:spPr>
            <a:xfrm>
              <a:off x="4134675" y="3365600"/>
              <a:ext cx="7625" cy="10475"/>
            </a:xfrm>
            <a:custGeom>
              <a:avLst/>
              <a:gdLst/>
              <a:ahLst/>
              <a:cxnLst/>
              <a:rect l="l" t="t" r="r" b="b"/>
              <a:pathLst>
                <a:path w="305" h="419" extrusionOk="0">
                  <a:moveTo>
                    <a:pt x="0" y="1"/>
                  </a:moveTo>
                  <a:lnTo>
                    <a:pt x="0" y="419"/>
                  </a:lnTo>
                  <a:lnTo>
                    <a:pt x="305" y="419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8" name="Google Shape;7138;p67"/>
            <p:cNvSpPr/>
            <p:nvPr/>
          </p:nvSpPr>
          <p:spPr>
            <a:xfrm>
              <a:off x="4142275" y="3365600"/>
              <a:ext cx="3150" cy="10475"/>
            </a:xfrm>
            <a:custGeom>
              <a:avLst/>
              <a:gdLst/>
              <a:ahLst/>
              <a:cxnLst/>
              <a:rect l="l" t="t" r="r" b="b"/>
              <a:pathLst>
                <a:path w="126" h="419" extrusionOk="0">
                  <a:moveTo>
                    <a:pt x="1" y="1"/>
                  </a:moveTo>
                  <a:lnTo>
                    <a:pt x="1" y="419"/>
                  </a:lnTo>
                  <a:lnTo>
                    <a:pt x="125" y="419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9" name="Google Shape;7139;p67"/>
            <p:cNvSpPr/>
            <p:nvPr/>
          </p:nvSpPr>
          <p:spPr>
            <a:xfrm>
              <a:off x="4117150" y="3382850"/>
              <a:ext cx="5675" cy="10450"/>
            </a:xfrm>
            <a:custGeom>
              <a:avLst/>
              <a:gdLst/>
              <a:ahLst/>
              <a:cxnLst/>
              <a:rect l="l" t="t" r="r" b="b"/>
              <a:pathLst>
                <a:path w="227" h="418" extrusionOk="0">
                  <a:moveTo>
                    <a:pt x="1" y="0"/>
                  </a:moveTo>
                  <a:lnTo>
                    <a:pt x="1" y="418"/>
                  </a:lnTo>
                  <a:lnTo>
                    <a:pt x="227" y="418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0" name="Google Shape;7140;p67"/>
            <p:cNvSpPr/>
            <p:nvPr/>
          </p:nvSpPr>
          <p:spPr>
            <a:xfrm>
              <a:off x="4122800" y="3382850"/>
              <a:ext cx="5100" cy="10450"/>
            </a:xfrm>
            <a:custGeom>
              <a:avLst/>
              <a:gdLst/>
              <a:ahLst/>
              <a:cxnLst/>
              <a:rect l="l" t="t" r="r" b="b"/>
              <a:pathLst>
                <a:path w="204" h="418" extrusionOk="0">
                  <a:moveTo>
                    <a:pt x="1" y="0"/>
                  </a:moveTo>
                  <a:lnTo>
                    <a:pt x="1" y="418"/>
                  </a:lnTo>
                  <a:lnTo>
                    <a:pt x="204" y="418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1" name="Google Shape;7141;p67"/>
            <p:cNvSpPr/>
            <p:nvPr/>
          </p:nvSpPr>
          <p:spPr>
            <a:xfrm>
              <a:off x="4099925" y="3400350"/>
              <a:ext cx="3400" cy="10200"/>
            </a:xfrm>
            <a:custGeom>
              <a:avLst/>
              <a:gdLst/>
              <a:ahLst/>
              <a:cxnLst/>
              <a:rect l="l" t="t" r="r" b="b"/>
              <a:pathLst>
                <a:path w="136" h="408" extrusionOk="0">
                  <a:moveTo>
                    <a:pt x="0" y="1"/>
                  </a:moveTo>
                  <a:lnTo>
                    <a:pt x="0" y="407"/>
                  </a:lnTo>
                  <a:lnTo>
                    <a:pt x="136" y="407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2" name="Google Shape;7142;p67"/>
            <p:cNvSpPr/>
            <p:nvPr/>
          </p:nvSpPr>
          <p:spPr>
            <a:xfrm>
              <a:off x="4103300" y="3400350"/>
              <a:ext cx="7375" cy="10200"/>
            </a:xfrm>
            <a:custGeom>
              <a:avLst/>
              <a:gdLst/>
              <a:ahLst/>
              <a:cxnLst/>
              <a:rect l="l" t="t" r="r" b="b"/>
              <a:pathLst>
                <a:path w="295" h="408" extrusionOk="0">
                  <a:moveTo>
                    <a:pt x="1" y="1"/>
                  </a:moveTo>
                  <a:lnTo>
                    <a:pt x="1" y="407"/>
                  </a:lnTo>
                  <a:lnTo>
                    <a:pt x="294" y="407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3" name="Google Shape;7143;p67"/>
            <p:cNvSpPr/>
            <p:nvPr/>
          </p:nvSpPr>
          <p:spPr>
            <a:xfrm>
              <a:off x="4454625" y="3123850"/>
              <a:ext cx="325" cy="10500"/>
            </a:xfrm>
            <a:custGeom>
              <a:avLst/>
              <a:gdLst/>
              <a:ahLst/>
              <a:cxnLst/>
              <a:rect l="l" t="t" r="r" b="b"/>
              <a:pathLst>
                <a:path w="13" h="420" extrusionOk="0">
                  <a:moveTo>
                    <a:pt x="1" y="1"/>
                  </a:moveTo>
                  <a:lnTo>
                    <a:pt x="1" y="419"/>
                  </a:lnTo>
                  <a:lnTo>
                    <a:pt x="12" y="41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4" name="Google Shape;7144;p67"/>
            <p:cNvSpPr/>
            <p:nvPr/>
          </p:nvSpPr>
          <p:spPr>
            <a:xfrm>
              <a:off x="4454925" y="3123850"/>
              <a:ext cx="9900" cy="10500"/>
            </a:xfrm>
            <a:custGeom>
              <a:avLst/>
              <a:gdLst/>
              <a:ahLst/>
              <a:cxnLst/>
              <a:rect l="l" t="t" r="r" b="b"/>
              <a:pathLst>
                <a:path w="396" h="420" extrusionOk="0">
                  <a:moveTo>
                    <a:pt x="0" y="1"/>
                  </a:moveTo>
                  <a:lnTo>
                    <a:pt x="0" y="419"/>
                  </a:lnTo>
                  <a:lnTo>
                    <a:pt x="395" y="419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5" name="Google Shape;7145;p67"/>
            <p:cNvSpPr/>
            <p:nvPr/>
          </p:nvSpPr>
          <p:spPr>
            <a:xfrm>
              <a:off x="4464800" y="3123850"/>
              <a:ext cx="575" cy="10500"/>
            </a:xfrm>
            <a:custGeom>
              <a:avLst/>
              <a:gdLst/>
              <a:ahLst/>
              <a:cxnLst/>
              <a:rect l="l" t="t" r="r" b="b"/>
              <a:pathLst>
                <a:path w="23" h="420" extrusionOk="0">
                  <a:moveTo>
                    <a:pt x="0" y="1"/>
                  </a:moveTo>
                  <a:lnTo>
                    <a:pt x="0" y="419"/>
                  </a:lnTo>
                  <a:lnTo>
                    <a:pt x="23" y="419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6" name="Google Shape;7146;p67"/>
            <p:cNvSpPr/>
            <p:nvPr/>
          </p:nvSpPr>
          <p:spPr>
            <a:xfrm>
              <a:off x="4437425" y="3141100"/>
              <a:ext cx="7925" cy="10450"/>
            </a:xfrm>
            <a:custGeom>
              <a:avLst/>
              <a:gdLst/>
              <a:ahLst/>
              <a:cxnLst/>
              <a:rect l="l" t="t" r="r" b="b"/>
              <a:pathLst>
                <a:path w="317" h="418" extrusionOk="0">
                  <a:moveTo>
                    <a:pt x="0" y="0"/>
                  </a:moveTo>
                  <a:lnTo>
                    <a:pt x="0" y="418"/>
                  </a:lnTo>
                  <a:lnTo>
                    <a:pt x="316" y="418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7" name="Google Shape;7147;p67"/>
            <p:cNvSpPr/>
            <p:nvPr/>
          </p:nvSpPr>
          <p:spPr>
            <a:xfrm>
              <a:off x="4445325" y="3141100"/>
              <a:ext cx="2850" cy="10450"/>
            </a:xfrm>
            <a:custGeom>
              <a:avLst/>
              <a:gdLst/>
              <a:ahLst/>
              <a:cxnLst/>
              <a:rect l="l" t="t" r="r" b="b"/>
              <a:pathLst>
                <a:path w="114" h="418" extrusionOk="0">
                  <a:moveTo>
                    <a:pt x="0" y="0"/>
                  </a:moveTo>
                  <a:lnTo>
                    <a:pt x="0" y="418"/>
                  </a:lnTo>
                  <a:lnTo>
                    <a:pt x="113" y="418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8" name="Google Shape;7148;p67"/>
            <p:cNvSpPr/>
            <p:nvPr/>
          </p:nvSpPr>
          <p:spPr>
            <a:xfrm>
              <a:off x="4419900" y="3158600"/>
              <a:ext cx="5950" cy="10200"/>
            </a:xfrm>
            <a:custGeom>
              <a:avLst/>
              <a:gdLst/>
              <a:ahLst/>
              <a:cxnLst/>
              <a:rect l="l" t="t" r="r" b="b"/>
              <a:pathLst>
                <a:path w="238" h="408" extrusionOk="0">
                  <a:moveTo>
                    <a:pt x="1" y="1"/>
                  </a:moveTo>
                  <a:lnTo>
                    <a:pt x="1" y="407"/>
                  </a:lnTo>
                  <a:lnTo>
                    <a:pt x="237" y="407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9" name="Google Shape;7149;p67"/>
            <p:cNvSpPr/>
            <p:nvPr/>
          </p:nvSpPr>
          <p:spPr>
            <a:xfrm>
              <a:off x="4425825" y="3158600"/>
              <a:ext cx="4825" cy="10200"/>
            </a:xfrm>
            <a:custGeom>
              <a:avLst/>
              <a:gdLst/>
              <a:ahLst/>
              <a:cxnLst/>
              <a:rect l="l" t="t" r="r" b="b"/>
              <a:pathLst>
                <a:path w="193" h="408" extrusionOk="0">
                  <a:moveTo>
                    <a:pt x="0" y="1"/>
                  </a:moveTo>
                  <a:lnTo>
                    <a:pt x="0" y="407"/>
                  </a:lnTo>
                  <a:lnTo>
                    <a:pt x="193" y="40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0" name="Google Shape;7150;p67"/>
            <p:cNvSpPr/>
            <p:nvPr/>
          </p:nvSpPr>
          <p:spPr>
            <a:xfrm>
              <a:off x="4402675" y="3175825"/>
              <a:ext cx="3700" cy="10175"/>
            </a:xfrm>
            <a:custGeom>
              <a:avLst/>
              <a:gdLst/>
              <a:ahLst/>
              <a:cxnLst/>
              <a:rect l="l" t="t" r="r" b="b"/>
              <a:pathLst>
                <a:path w="148" h="407" extrusionOk="0">
                  <a:moveTo>
                    <a:pt x="0" y="0"/>
                  </a:moveTo>
                  <a:lnTo>
                    <a:pt x="0" y="407"/>
                  </a:lnTo>
                  <a:lnTo>
                    <a:pt x="147" y="407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1" name="Google Shape;7151;p67"/>
            <p:cNvSpPr/>
            <p:nvPr/>
          </p:nvSpPr>
          <p:spPr>
            <a:xfrm>
              <a:off x="4406350" y="3175825"/>
              <a:ext cx="7075" cy="10175"/>
            </a:xfrm>
            <a:custGeom>
              <a:avLst/>
              <a:gdLst/>
              <a:ahLst/>
              <a:cxnLst/>
              <a:rect l="l" t="t" r="r" b="b"/>
              <a:pathLst>
                <a:path w="283" h="407" extrusionOk="0">
                  <a:moveTo>
                    <a:pt x="0" y="0"/>
                  </a:moveTo>
                  <a:lnTo>
                    <a:pt x="0" y="407"/>
                  </a:lnTo>
                  <a:lnTo>
                    <a:pt x="282" y="407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2" name="Google Shape;7152;p67"/>
            <p:cNvSpPr/>
            <p:nvPr/>
          </p:nvSpPr>
          <p:spPr>
            <a:xfrm>
              <a:off x="4385450" y="3193050"/>
              <a:ext cx="1150" cy="10200"/>
            </a:xfrm>
            <a:custGeom>
              <a:avLst/>
              <a:gdLst/>
              <a:ahLst/>
              <a:cxnLst/>
              <a:rect l="l" t="t" r="r" b="b"/>
              <a:pathLst>
                <a:path w="46" h="408" extrusionOk="0">
                  <a:moveTo>
                    <a:pt x="1" y="1"/>
                  </a:moveTo>
                  <a:lnTo>
                    <a:pt x="1" y="407"/>
                  </a:lnTo>
                  <a:lnTo>
                    <a:pt x="46" y="407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3" name="Google Shape;7153;p67"/>
            <p:cNvSpPr/>
            <p:nvPr/>
          </p:nvSpPr>
          <p:spPr>
            <a:xfrm>
              <a:off x="4386575" y="3193050"/>
              <a:ext cx="9625" cy="10200"/>
            </a:xfrm>
            <a:custGeom>
              <a:avLst/>
              <a:gdLst/>
              <a:ahLst/>
              <a:cxnLst/>
              <a:rect l="l" t="t" r="r" b="b"/>
              <a:pathLst>
                <a:path w="385" h="408" extrusionOk="0">
                  <a:moveTo>
                    <a:pt x="1" y="1"/>
                  </a:moveTo>
                  <a:lnTo>
                    <a:pt x="1" y="407"/>
                  </a:lnTo>
                  <a:lnTo>
                    <a:pt x="385" y="407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4" name="Google Shape;7154;p67"/>
            <p:cNvSpPr/>
            <p:nvPr/>
          </p:nvSpPr>
          <p:spPr>
            <a:xfrm>
              <a:off x="4368200" y="3210275"/>
              <a:ext cx="8800" cy="10200"/>
            </a:xfrm>
            <a:custGeom>
              <a:avLst/>
              <a:gdLst/>
              <a:ahLst/>
              <a:cxnLst/>
              <a:rect l="l" t="t" r="r" b="b"/>
              <a:pathLst>
                <a:path w="352" h="408" extrusionOk="0">
                  <a:moveTo>
                    <a:pt x="1" y="0"/>
                  </a:moveTo>
                  <a:lnTo>
                    <a:pt x="1" y="407"/>
                  </a:lnTo>
                  <a:lnTo>
                    <a:pt x="352" y="407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5" name="Google Shape;7155;p67"/>
            <p:cNvSpPr/>
            <p:nvPr/>
          </p:nvSpPr>
          <p:spPr>
            <a:xfrm>
              <a:off x="4376975" y="3210275"/>
              <a:ext cx="2000" cy="10200"/>
            </a:xfrm>
            <a:custGeom>
              <a:avLst/>
              <a:gdLst/>
              <a:ahLst/>
              <a:cxnLst/>
              <a:rect l="l" t="t" r="r" b="b"/>
              <a:pathLst>
                <a:path w="80" h="408" extrusionOk="0">
                  <a:moveTo>
                    <a:pt x="1" y="0"/>
                  </a:moveTo>
                  <a:lnTo>
                    <a:pt x="1" y="407"/>
                  </a:lnTo>
                  <a:lnTo>
                    <a:pt x="79" y="407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6" name="Google Shape;7156;p67"/>
            <p:cNvSpPr/>
            <p:nvPr/>
          </p:nvSpPr>
          <p:spPr>
            <a:xfrm>
              <a:off x="4351000" y="3227500"/>
              <a:ext cx="6500" cy="10200"/>
            </a:xfrm>
            <a:custGeom>
              <a:avLst/>
              <a:gdLst/>
              <a:ahLst/>
              <a:cxnLst/>
              <a:rect l="l" t="t" r="r" b="b"/>
              <a:pathLst>
                <a:path w="260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60" y="408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7" name="Google Shape;7157;p67"/>
            <p:cNvSpPr/>
            <p:nvPr/>
          </p:nvSpPr>
          <p:spPr>
            <a:xfrm>
              <a:off x="4357475" y="3227500"/>
              <a:ext cx="4275" cy="10200"/>
            </a:xfrm>
            <a:custGeom>
              <a:avLst/>
              <a:gdLst/>
              <a:ahLst/>
              <a:cxnLst/>
              <a:rect l="l" t="t" r="r" b="b"/>
              <a:pathLst>
                <a:path w="171" h="408" extrusionOk="0">
                  <a:moveTo>
                    <a:pt x="1" y="1"/>
                  </a:moveTo>
                  <a:lnTo>
                    <a:pt x="1" y="408"/>
                  </a:lnTo>
                  <a:lnTo>
                    <a:pt x="171" y="408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8" name="Google Shape;7158;p67"/>
            <p:cNvSpPr/>
            <p:nvPr/>
          </p:nvSpPr>
          <p:spPr>
            <a:xfrm>
              <a:off x="4333750" y="3244725"/>
              <a:ext cx="3975" cy="10200"/>
            </a:xfrm>
            <a:custGeom>
              <a:avLst/>
              <a:gdLst/>
              <a:ahLst/>
              <a:cxnLst/>
              <a:rect l="l" t="t" r="r" b="b"/>
              <a:pathLst>
                <a:path w="159" h="408" extrusionOk="0">
                  <a:moveTo>
                    <a:pt x="1" y="1"/>
                  </a:moveTo>
                  <a:lnTo>
                    <a:pt x="1" y="407"/>
                  </a:lnTo>
                  <a:lnTo>
                    <a:pt x="159" y="407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9" name="Google Shape;7159;p67"/>
            <p:cNvSpPr/>
            <p:nvPr/>
          </p:nvSpPr>
          <p:spPr>
            <a:xfrm>
              <a:off x="4337700" y="3244725"/>
              <a:ext cx="6825" cy="10200"/>
            </a:xfrm>
            <a:custGeom>
              <a:avLst/>
              <a:gdLst/>
              <a:ahLst/>
              <a:cxnLst/>
              <a:rect l="l" t="t" r="r" b="b"/>
              <a:pathLst>
                <a:path w="273" h="408" extrusionOk="0">
                  <a:moveTo>
                    <a:pt x="1" y="1"/>
                  </a:moveTo>
                  <a:lnTo>
                    <a:pt x="1" y="407"/>
                  </a:lnTo>
                  <a:lnTo>
                    <a:pt x="272" y="407"/>
                  </a:lnTo>
                  <a:lnTo>
                    <a:pt x="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0" name="Google Shape;7160;p67"/>
            <p:cNvSpPr/>
            <p:nvPr/>
          </p:nvSpPr>
          <p:spPr>
            <a:xfrm>
              <a:off x="4316550" y="3261975"/>
              <a:ext cx="1700" cy="10450"/>
            </a:xfrm>
            <a:custGeom>
              <a:avLst/>
              <a:gdLst/>
              <a:ahLst/>
              <a:cxnLst/>
              <a:rect l="l" t="t" r="r" b="b"/>
              <a:pathLst>
                <a:path w="68" h="418" extrusionOk="0">
                  <a:moveTo>
                    <a:pt x="0" y="0"/>
                  </a:moveTo>
                  <a:lnTo>
                    <a:pt x="0" y="418"/>
                  </a:lnTo>
                  <a:lnTo>
                    <a:pt x="68" y="418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1" name="Google Shape;7161;p67"/>
            <p:cNvSpPr/>
            <p:nvPr/>
          </p:nvSpPr>
          <p:spPr>
            <a:xfrm>
              <a:off x="4318225" y="3261975"/>
              <a:ext cx="8775" cy="10450"/>
            </a:xfrm>
            <a:custGeom>
              <a:avLst/>
              <a:gdLst/>
              <a:ahLst/>
              <a:cxnLst/>
              <a:rect l="l" t="t" r="r" b="b"/>
              <a:pathLst>
                <a:path w="351" h="418" extrusionOk="0">
                  <a:moveTo>
                    <a:pt x="1" y="0"/>
                  </a:moveTo>
                  <a:lnTo>
                    <a:pt x="1" y="418"/>
                  </a:lnTo>
                  <a:lnTo>
                    <a:pt x="351" y="418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2" name="Google Shape;7162;p67"/>
            <p:cNvSpPr/>
            <p:nvPr/>
          </p:nvSpPr>
          <p:spPr>
            <a:xfrm>
              <a:off x="4299300" y="3279475"/>
              <a:ext cx="9350" cy="10200"/>
            </a:xfrm>
            <a:custGeom>
              <a:avLst/>
              <a:gdLst/>
              <a:ahLst/>
              <a:cxnLst/>
              <a:rect l="l" t="t" r="r" b="b"/>
              <a:pathLst>
                <a:path w="374" h="408" extrusionOk="0">
                  <a:moveTo>
                    <a:pt x="1" y="1"/>
                  </a:moveTo>
                  <a:lnTo>
                    <a:pt x="1" y="407"/>
                  </a:lnTo>
                  <a:lnTo>
                    <a:pt x="374" y="407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3" name="Google Shape;7163;p67"/>
            <p:cNvSpPr/>
            <p:nvPr/>
          </p:nvSpPr>
          <p:spPr>
            <a:xfrm>
              <a:off x="4308625" y="3279475"/>
              <a:ext cx="1150" cy="10200"/>
            </a:xfrm>
            <a:custGeom>
              <a:avLst/>
              <a:gdLst/>
              <a:ahLst/>
              <a:cxnLst/>
              <a:rect l="l" t="t" r="r" b="b"/>
              <a:pathLst>
                <a:path w="46" h="408" extrusionOk="0">
                  <a:moveTo>
                    <a:pt x="1" y="1"/>
                  </a:moveTo>
                  <a:lnTo>
                    <a:pt x="1" y="407"/>
                  </a:lnTo>
                  <a:lnTo>
                    <a:pt x="46" y="407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4" name="Google Shape;7164;p67"/>
            <p:cNvSpPr/>
            <p:nvPr/>
          </p:nvSpPr>
          <p:spPr>
            <a:xfrm>
              <a:off x="4281800" y="3296700"/>
              <a:ext cx="7100" cy="10175"/>
            </a:xfrm>
            <a:custGeom>
              <a:avLst/>
              <a:gdLst/>
              <a:ahLst/>
              <a:cxnLst/>
              <a:rect l="l" t="t" r="r" b="b"/>
              <a:pathLst>
                <a:path w="284" h="407" extrusionOk="0">
                  <a:moveTo>
                    <a:pt x="0" y="0"/>
                  </a:moveTo>
                  <a:lnTo>
                    <a:pt x="0" y="407"/>
                  </a:lnTo>
                  <a:lnTo>
                    <a:pt x="283" y="407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5" name="Google Shape;7165;p67"/>
            <p:cNvSpPr/>
            <p:nvPr/>
          </p:nvSpPr>
          <p:spPr>
            <a:xfrm>
              <a:off x="4288875" y="3296700"/>
              <a:ext cx="3675" cy="10175"/>
            </a:xfrm>
            <a:custGeom>
              <a:avLst/>
              <a:gdLst/>
              <a:ahLst/>
              <a:cxnLst/>
              <a:rect l="l" t="t" r="r" b="b"/>
              <a:pathLst>
                <a:path w="147" h="407" extrusionOk="0">
                  <a:moveTo>
                    <a:pt x="0" y="0"/>
                  </a:moveTo>
                  <a:lnTo>
                    <a:pt x="0" y="407"/>
                  </a:lnTo>
                  <a:lnTo>
                    <a:pt x="146" y="407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6" name="Google Shape;7166;p67"/>
            <p:cNvSpPr/>
            <p:nvPr/>
          </p:nvSpPr>
          <p:spPr>
            <a:xfrm>
              <a:off x="4264575" y="3313925"/>
              <a:ext cx="4825" cy="10200"/>
            </a:xfrm>
            <a:custGeom>
              <a:avLst/>
              <a:gdLst/>
              <a:ahLst/>
              <a:cxnLst/>
              <a:rect l="l" t="t" r="r" b="b"/>
              <a:pathLst>
                <a:path w="193" h="408" extrusionOk="0">
                  <a:moveTo>
                    <a:pt x="1" y="1"/>
                  </a:moveTo>
                  <a:lnTo>
                    <a:pt x="1" y="407"/>
                  </a:lnTo>
                  <a:lnTo>
                    <a:pt x="192" y="40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7" name="Google Shape;7167;p67"/>
            <p:cNvSpPr/>
            <p:nvPr/>
          </p:nvSpPr>
          <p:spPr>
            <a:xfrm>
              <a:off x="4269375" y="3313925"/>
              <a:ext cx="5950" cy="10200"/>
            </a:xfrm>
            <a:custGeom>
              <a:avLst/>
              <a:gdLst/>
              <a:ahLst/>
              <a:cxnLst/>
              <a:rect l="l" t="t" r="r" b="b"/>
              <a:pathLst>
                <a:path w="238" h="408" extrusionOk="0">
                  <a:moveTo>
                    <a:pt x="0" y="1"/>
                  </a:moveTo>
                  <a:lnTo>
                    <a:pt x="0" y="407"/>
                  </a:lnTo>
                  <a:lnTo>
                    <a:pt x="238" y="407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8" name="Google Shape;7168;p67"/>
            <p:cNvSpPr/>
            <p:nvPr/>
          </p:nvSpPr>
          <p:spPr>
            <a:xfrm>
              <a:off x="4247325" y="3331150"/>
              <a:ext cx="2600" cy="10200"/>
            </a:xfrm>
            <a:custGeom>
              <a:avLst/>
              <a:gdLst/>
              <a:ahLst/>
              <a:cxnLst/>
              <a:rect l="l" t="t" r="r" b="b"/>
              <a:pathLst>
                <a:path w="104" h="408" extrusionOk="0">
                  <a:moveTo>
                    <a:pt x="1" y="0"/>
                  </a:moveTo>
                  <a:lnTo>
                    <a:pt x="1" y="407"/>
                  </a:lnTo>
                  <a:lnTo>
                    <a:pt x="103" y="407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9" name="Google Shape;7169;p67"/>
            <p:cNvSpPr/>
            <p:nvPr/>
          </p:nvSpPr>
          <p:spPr>
            <a:xfrm>
              <a:off x="4249900" y="3331150"/>
              <a:ext cx="8200" cy="10200"/>
            </a:xfrm>
            <a:custGeom>
              <a:avLst/>
              <a:gdLst/>
              <a:ahLst/>
              <a:cxnLst/>
              <a:rect l="l" t="t" r="r" b="b"/>
              <a:pathLst>
                <a:path w="328" h="408" extrusionOk="0">
                  <a:moveTo>
                    <a:pt x="0" y="0"/>
                  </a:moveTo>
                  <a:lnTo>
                    <a:pt x="0" y="407"/>
                  </a:lnTo>
                  <a:lnTo>
                    <a:pt x="327" y="407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0" name="Google Shape;7170;p67"/>
            <p:cNvSpPr/>
            <p:nvPr/>
          </p:nvSpPr>
          <p:spPr>
            <a:xfrm>
              <a:off x="4230125" y="3348375"/>
              <a:ext cx="300" cy="10475"/>
            </a:xfrm>
            <a:custGeom>
              <a:avLst/>
              <a:gdLst/>
              <a:ahLst/>
              <a:cxnLst/>
              <a:rect l="l" t="t" r="r" b="b"/>
              <a:pathLst>
                <a:path w="12" h="419" extrusionOk="0">
                  <a:moveTo>
                    <a:pt x="0" y="1"/>
                  </a:moveTo>
                  <a:lnTo>
                    <a:pt x="0" y="418"/>
                  </a:lnTo>
                  <a:lnTo>
                    <a:pt x="11" y="418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1" name="Google Shape;7171;p67"/>
            <p:cNvSpPr/>
            <p:nvPr/>
          </p:nvSpPr>
          <p:spPr>
            <a:xfrm>
              <a:off x="4230400" y="3348375"/>
              <a:ext cx="9925" cy="10475"/>
            </a:xfrm>
            <a:custGeom>
              <a:avLst/>
              <a:gdLst/>
              <a:ahLst/>
              <a:cxnLst/>
              <a:rect l="l" t="t" r="r" b="b"/>
              <a:pathLst>
                <a:path w="397" h="419" extrusionOk="0">
                  <a:moveTo>
                    <a:pt x="0" y="1"/>
                  </a:moveTo>
                  <a:lnTo>
                    <a:pt x="0" y="418"/>
                  </a:lnTo>
                  <a:lnTo>
                    <a:pt x="396" y="418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2" name="Google Shape;7172;p67"/>
            <p:cNvSpPr/>
            <p:nvPr/>
          </p:nvSpPr>
          <p:spPr>
            <a:xfrm>
              <a:off x="4240300" y="3348375"/>
              <a:ext cx="575" cy="10475"/>
            </a:xfrm>
            <a:custGeom>
              <a:avLst/>
              <a:gdLst/>
              <a:ahLst/>
              <a:cxnLst/>
              <a:rect l="l" t="t" r="r" b="b"/>
              <a:pathLst>
                <a:path w="23" h="419" extrusionOk="0">
                  <a:moveTo>
                    <a:pt x="0" y="1"/>
                  </a:moveTo>
                  <a:lnTo>
                    <a:pt x="0" y="418"/>
                  </a:lnTo>
                  <a:lnTo>
                    <a:pt x="23" y="418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3" name="Google Shape;7173;p67"/>
            <p:cNvSpPr/>
            <p:nvPr/>
          </p:nvSpPr>
          <p:spPr>
            <a:xfrm>
              <a:off x="4212875" y="3365600"/>
              <a:ext cx="7675" cy="10475"/>
            </a:xfrm>
            <a:custGeom>
              <a:avLst/>
              <a:gdLst/>
              <a:ahLst/>
              <a:cxnLst/>
              <a:rect l="l" t="t" r="r" b="b"/>
              <a:pathLst>
                <a:path w="307" h="419" extrusionOk="0">
                  <a:moveTo>
                    <a:pt x="1" y="1"/>
                  </a:moveTo>
                  <a:lnTo>
                    <a:pt x="1" y="419"/>
                  </a:lnTo>
                  <a:lnTo>
                    <a:pt x="306" y="419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4" name="Google Shape;7174;p67"/>
            <p:cNvSpPr/>
            <p:nvPr/>
          </p:nvSpPr>
          <p:spPr>
            <a:xfrm>
              <a:off x="4220525" y="3365600"/>
              <a:ext cx="3125" cy="10475"/>
            </a:xfrm>
            <a:custGeom>
              <a:avLst/>
              <a:gdLst/>
              <a:ahLst/>
              <a:cxnLst/>
              <a:rect l="l" t="t" r="r" b="b"/>
              <a:pathLst>
                <a:path w="125" h="419" extrusionOk="0">
                  <a:moveTo>
                    <a:pt x="0" y="1"/>
                  </a:moveTo>
                  <a:lnTo>
                    <a:pt x="0" y="419"/>
                  </a:lnTo>
                  <a:lnTo>
                    <a:pt x="124" y="419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5" name="Google Shape;7175;p67"/>
            <p:cNvSpPr/>
            <p:nvPr/>
          </p:nvSpPr>
          <p:spPr>
            <a:xfrm>
              <a:off x="4195375" y="3382850"/>
              <a:ext cx="5675" cy="10450"/>
            </a:xfrm>
            <a:custGeom>
              <a:avLst/>
              <a:gdLst/>
              <a:ahLst/>
              <a:cxnLst/>
              <a:rect l="l" t="t" r="r" b="b"/>
              <a:pathLst>
                <a:path w="227" h="418" extrusionOk="0">
                  <a:moveTo>
                    <a:pt x="0" y="0"/>
                  </a:moveTo>
                  <a:lnTo>
                    <a:pt x="0" y="418"/>
                  </a:lnTo>
                  <a:lnTo>
                    <a:pt x="226" y="418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6" name="Google Shape;7176;p67"/>
            <p:cNvSpPr/>
            <p:nvPr/>
          </p:nvSpPr>
          <p:spPr>
            <a:xfrm>
              <a:off x="4201025" y="3382850"/>
              <a:ext cx="5400" cy="10450"/>
            </a:xfrm>
            <a:custGeom>
              <a:avLst/>
              <a:gdLst/>
              <a:ahLst/>
              <a:cxnLst/>
              <a:rect l="l" t="t" r="r" b="b"/>
              <a:pathLst>
                <a:path w="216" h="418" extrusionOk="0">
                  <a:moveTo>
                    <a:pt x="0" y="0"/>
                  </a:moveTo>
                  <a:lnTo>
                    <a:pt x="0" y="418"/>
                  </a:lnTo>
                  <a:lnTo>
                    <a:pt x="215" y="418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7" name="Google Shape;7177;p67"/>
            <p:cNvSpPr/>
            <p:nvPr/>
          </p:nvSpPr>
          <p:spPr>
            <a:xfrm>
              <a:off x="4178150" y="3400350"/>
              <a:ext cx="3425" cy="10200"/>
            </a:xfrm>
            <a:custGeom>
              <a:avLst/>
              <a:gdLst/>
              <a:ahLst/>
              <a:cxnLst/>
              <a:rect l="l" t="t" r="r" b="b"/>
              <a:pathLst>
                <a:path w="137" h="408" extrusionOk="0">
                  <a:moveTo>
                    <a:pt x="1" y="1"/>
                  </a:moveTo>
                  <a:lnTo>
                    <a:pt x="1" y="407"/>
                  </a:lnTo>
                  <a:lnTo>
                    <a:pt x="136" y="407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8" name="Google Shape;7178;p67"/>
            <p:cNvSpPr/>
            <p:nvPr/>
          </p:nvSpPr>
          <p:spPr>
            <a:xfrm>
              <a:off x="4181550" y="3400350"/>
              <a:ext cx="7375" cy="10200"/>
            </a:xfrm>
            <a:custGeom>
              <a:avLst/>
              <a:gdLst/>
              <a:ahLst/>
              <a:cxnLst/>
              <a:rect l="l" t="t" r="r" b="b"/>
              <a:pathLst>
                <a:path w="295" h="408" extrusionOk="0">
                  <a:moveTo>
                    <a:pt x="0" y="1"/>
                  </a:moveTo>
                  <a:lnTo>
                    <a:pt x="0" y="407"/>
                  </a:lnTo>
                  <a:lnTo>
                    <a:pt x="294" y="407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0" name="Google Shape;8310;p72"/>
          <p:cNvSpPr txBox="1"/>
          <p:nvPr/>
        </p:nvSpPr>
        <p:spPr>
          <a:xfrm>
            <a:off x="1118875" y="1292075"/>
            <a:ext cx="3217800" cy="146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311" name="Google Shape;8311;p72"/>
          <p:cNvSpPr txBox="1"/>
          <p:nvPr/>
        </p:nvSpPr>
        <p:spPr>
          <a:xfrm>
            <a:off x="4807325" y="1292075"/>
            <a:ext cx="3217800" cy="146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312" name="Google Shape;8312;p72"/>
          <p:cNvSpPr txBox="1"/>
          <p:nvPr/>
        </p:nvSpPr>
        <p:spPr>
          <a:xfrm>
            <a:off x="1118875" y="3054425"/>
            <a:ext cx="3217800" cy="146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313" name="Google Shape;8313;p72"/>
          <p:cNvSpPr txBox="1"/>
          <p:nvPr/>
        </p:nvSpPr>
        <p:spPr>
          <a:xfrm>
            <a:off x="4807325" y="3054425"/>
            <a:ext cx="3217800" cy="146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314" name="Google Shape;8314;p72"/>
          <p:cNvSpPr txBox="1">
            <a:spLocks noGrp="1"/>
          </p:cNvSpPr>
          <p:nvPr>
            <p:ph type="title" idx="8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TESTIMONIALS</a:t>
            </a:r>
            <a:endParaRPr/>
          </a:p>
        </p:txBody>
      </p:sp>
      <p:sp>
        <p:nvSpPr>
          <p:cNvPr id="8315" name="Google Shape;8315;p72"/>
          <p:cNvSpPr txBox="1">
            <a:spLocks noGrp="1"/>
          </p:cNvSpPr>
          <p:nvPr>
            <p:ph type="title"/>
          </p:nvPr>
        </p:nvSpPr>
        <p:spPr>
          <a:xfrm>
            <a:off x="1391125" y="2231876"/>
            <a:ext cx="2673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—SOPHIA MCKANE</a:t>
            </a:r>
            <a:endParaRPr/>
          </a:p>
        </p:txBody>
      </p:sp>
      <p:sp>
        <p:nvSpPr>
          <p:cNvPr id="8316" name="Google Shape;8316;p72"/>
          <p:cNvSpPr txBox="1">
            <a:spLocks noGrp="1"/>
          </p:cNvSpPr>
          <p:nvPr>
            <p:ph type="subTitle" idx="1"/>
          </p:nvPr>
        </p:nvSpPr>
        <p:spPr>
          <a:xfrm>
            <a:off x="1391125" y="1440550"/>
            <a:ext cx="2673300" cy="7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“Mercury is the closest planet to the Sun and the smallest one in the Solar System”</a:t>
            </a:r>
            <a:endParaRPr/>
          </a:p>
        </p:txBody>
      </p:sp>
      <p:sp>
        <p:nvSpPr>
          <p:cNvPr id="8317" name="Google Shape;8317;p72"/>
          <p:cNvSpPr txBox="1">
            <a:spLocks noGrp="1"/>
          </p:cNvSpPr>
          <p:nvPr>
            <p:ph type="title" idx="2"/>
          </p:nvPr>
        </p:nvSpPr>
        <p:spPr>
          <a:xfrm>
            <a:off x="5079575" y="2231876"/>
            <a:ext cx="2673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—RICHARD ROE</a:t>
            </a:r>
            <a:endParaRPr/>
          </a:p>
        </p:txBody>
      </p:sp>
      <p:sp>
        <p:nvSpPr>
          <p:cNvPr id="8318" name="Google Shape;8318;p72"/>
          <p:cNvSpPr txBox="1">
            <a:spLocks noGrp="1"/>
          </p:cNvSpPr>
          <p:nvPr>
            <p:ph type="subTitle" idx="3"/>
          </p:nvPr>
        </p:nvSpPr>
        <p:spPr>
          <a:xfrm>
            <a:off x="5079575" y="1440550"/>
            <a:ext cx="2673300" cy="7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“Venus has a beautiful name and is the second planet from the Sun. It’s terribly hot”</a:t>
            </a:r>
            <a:endParaRPr/>
          </a:p>
        </p:txBody>
      </p:sp>
      <p:sp>
        <p:nvSpPr>
          <p:cNvPr id="8319" name="Google Shape;8319;p72"/>
          <p:cNvSpPr txBox="1">
            <a:spLocks noGrp="1"/>
          </p:cNvSpPr>
          <p:nvPr>
            <p:ph type="title" idx="4"/>
          </p:nvPr>
        </p:nvSpPr>
        <p:spPr>
          <a:xfrm>
            <a:off x="1391125" y="4021176"/>
            <a:ext cx="2673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—DONALD DOE</a:t>
            </a:r>
            <a:endParaRPr/>
          </a:p>
        </p:txBody>
      </p:sp>
      <p:sp>
        <p:nvSpPr>
          <p:cNvPr id="8320" name="Google Shape;8320;p72"/>
          <p:cNvSpPr txBox="1">
            <a:spLocks noGrp="1"/>
          </p:cNvSpPr>
          <p:nvPr>
            <p:ph type="subTitle" idx="5"/>
          </p:nvPr>
        </p:nvSpPr>
        <p:spPr>
          <a:xfrm>
            <a:off x="1391125" y="3229925"/>
            <a:ext cx="2673300" cy="7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“Despite being red, Mars is actually a cold place. It’s full of iron oxide dust”</a:t>
            </a:r>
            <a:endParaRPr/>
          </a:p>
        </p:txBody>
      </p:sp>
      <p:sp>
        <p:nvSpPr>
          <p:cNvPr id="8321" name="Google Shape;8321;p72"/>
          <p:cNvSpPr txBox="1">
            <a:spLocks noGrp="1"/>
          </p:cNvSpPr>
          <p:nvPr>
            <p:ph type="title" idx="6"/>
          </p:nvPr>
        </p:nvSpPr>
        <p:spPr>
          <a:xfrm>
            <a:off x="5079575" y="4021176"/>
            <a:ext cx="2673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—JENNA MCANN</a:t>
            </a:r>
            <a:endParaRPr/>
          </a:p>
        </p:txBody>
      </p:sp>
      <p:sp>
        <p:nvSpPr>
          <p:cNvPr id="8322" name="Google Shape;8322;p72"/>
          <p:cNvSpPr txBox="1">
            <a:spLocks noGrp="1"/>
          </p:cNvSpPr>
          <p:nvPr>
            <p:ph type="subTitle" idx="7"/>
          </p:nvPr>
        </p:nvSpPr>
        <p:spPr>
          <a:xfrm>
            <a:off x="5079575" y="3229925"/>
            <a:ext cx="2673300" cy="7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“Jupiter is the biggest planet in the Solar System. It's the fourth-brightest object” </a:t>
            </a:r>
            <a:endParaRPr/>
          </a:p>
        </p:txBody>
      </p:sp>
      <p:grpSp>
        <p:nvGrpSpPr>
          <p:cNvPr id="8323" name="Google Shape;8323;p72"/>
          <p:cNvGrpSpPr/>
          <p:nvPr/>
        </p:nvGrpSpPr>
        <p:grpSpPr>
          <a:xfrm rot="-5400000">
            <a:off x="7740150" y="460463"/>
            <a:ext cx="311525" cy="694225"/>
            <a:chOff x="1530500" y="436925"/>
            <a:chExt cx="311525" cy="694225"/>
          </a:xfrm>
        </p:grpSpPr>
        <p:sp>
          <p:nvSpPr>
            <p:cNvPr id="8324" name="Google Shape;8324;p72"/>
            <p:cNvSpPr/>
            <p:nvPr/>
          </p:nvSpPr>
          <p:spPr>
            <a:xfrm>
              <a:off x="1530500" y="612025"/>
              <a:ext cx="311525" cy="161875"/>
            </a:xfrm>
            <a:custGeom>
              <a:avLst/>
              <a:gdLst/>
              <a:ahLst/>
              <a:cxnLst/>
              <a:rect l="l" t="t" r="r" b="b"/>
              <a:pathLst>
                <a:path w="12461" h="6475" extrusionOk="0">
                  <a:moveTo>
                    <a:pt x="11997" y="295"/>
                  </a:moveTo>
                  <a:lnTo>
                    <a:pt x="6236" y="6056"/>
                  </a:lnTo>
                  <a:lnTo>
                    <a:pt x="464" y="295"/>
                  </a:lnTo>
                  <a:lnTo>
                    <a:pt x="3321" y="295"/>
                  </a:lnTo>
                  <a:lnTo>
                    <a:pt x="6236" y="3198"/>
                  </a:lnTo>
                  <a:lnTo>
                    <a:pt x="9139" y="295"/>
                  </a:lnTo>
                  <a:close/>
                  <a:moveTo>
                    <a:pt x="249" y="1"/>
                  </a:moveTo>
                  <a:lnTo>
                    <a:pt x="0" y="249"/>
                  </a:lnTo>
                  <a:lnTo>
                    <a:pt x="6236" y="6474"/>
                  </a:lnTo>
                  <a:lnTo>
                    <a:pt x="12461" y="249"/>
                  </a:lnTo>
                  <a:lnTo>
                    <a:pt x="12212" y="1"/>
                  </a:lnTo>
                  <a:lnTo>
                    <a:pt x="9015" y="1"/>
                  </a:lnTo>
                  <a:lnTo>
                    <a:pt x="6236" y="2780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5" name="Google Shape;8325;p72"/>
            <p:cNvSpPr/>
            <p:nvPr/>
          </p:nvSpPr>
          <p:spPr>
            <a:xfrm>
              <a:off x="1535875" y="794200"/>
              <a:ext cx="301075" cy="153100"/>
            </a:xfrm>
            <a:custGeom>
              <a:avLst/>
              <a:gdLst/>
              <a:ahLst/>
              <a:cxnLst/>
              <a:rect l="l" t="t" r="r" b="b"/>
              <a:pathLst>
                <a:path w="12043" h="6124" extrusionOk="0">
                  <a:moveTo>
                    <a:pt x="101" y="1"/>
                  </a:moveTo>
                  <a:lnTo>
                    <a:pt x="0" y="102"/>
                  </a:lnTo>
                  <a:lnTo>
                    <a:pt x="6021" y="6123"/>
                  </a:lnTo>
                  <a:lnTo>
                    <a:pt x="12042" y="102"/>
                  </a:lnTo>
                  <a:lnTo>
                    <a:pt x="11940" y="1"/>
                  </a:lnTo>
                  <a:lnTo>
                    <a:pt x="8868" y="1"/>
                  </a:lnTo>
                  <a:lnTo>
                    <a:pt x="6021" y="2847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6" name="Google Shape;8326;p72"/>
            <p:cNvSpPr/>
            <p:nvPr/>
          </p:nvSpPr>
          <p:spPr>
            <a:xfrm>
              <a:off x="1530500" y="969000"/>
              <a:ext cx="311525" cy="162150"/>
            </a:xfrm>
            <a:custGeom>
              <a:avLst/>
              <a:gdLst/>
              <a:ahLst/>
              <a:cxnLst/>
              <a:rect l="l" t="t" r="r" b="b"/>
              <a:pathLst>
                <a:path w="12461" h="6486" extrusionOk="0">
                  <a:moveTo>
                    <a:pt x="11997" y="295"/>
                  </a:moveTo>
                  <a:lnTo>
                    <a:pt x="6236" y="6068"/>
                  </a:lnTo>
                  <a:lnTo>
                    <a:pt x="464" y="295"/>
                  </a:lnTo>
                  <a:lnTo>
                    <a:pt x="3321" y="295"/>
                  </a:lnTo>
                  <a:lnTo>
                    <a:pt x="6236" y="3209"/>
                  </a:lnTo>
                  <a:lnTo>
                    <a:pt x="9139" y="295"/>
                  </a:lnTo>
                  <a:close/>
                  <a:moveTo>
                    <a:pt x="249" y="1"/>
                  </a:moveTo>
                  <a:lnTo>
                    <a:pt x="0" y="249"/>
                  </a:lnTo>
                  <a:lnTo>
                    <a:pt x="6236" y="6485"/>
                  </a:lnTo>
                  <a:lnTo>
                    <a:pt x="12461" y="249"/>
                  </a:lnTo>
                  <a:lnTo>
                    <a:pt x="12212" y="1"/>
                  </a:lnTo>
                  <a:lnTo>
                    <a:pt x="9015" y="1"/>
                  </a:lnTo>
                  <a:lnTo>
                    <a:pt x="6236" y="2792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7" name="Google Shape;8327;p72"/>
            <p:cNvSpPr/>
            <p:nvPr/>
          </p:nvSpPr>
          <p:spPr>
            <a:xfrm>
              <a:off x="1535875" y="436925"/>
              <a:ext cx="301075" cy="153100"/>
            </a:xfrm>
            <a:custGeom>
              <a:avLst/>
              <a:gdLst/>
              <a:ahLst/>
              <a:cxnLst/>
              <a:rect l="l" t="t" r="r" b="b"/>
              <a:pathLst>
                <a:path w="12043" h="6124" extrusionOk="0">
                  <a:moveTo>
                    <a:pt x="101" y="1"/>
                  </a:moveTo>
                  <a:lnTo>
                    <a:pt x="0" y="103"/>
                  </a:lnTo>
                  <a:lnTo>
                    <a:pt x="6021" y="6124"/>
                  </a:lnTo>
                  <a:lnTo>
                    <a:pt x="12042" y="103"/>
                  </a:lnTo>
                  <a:lnTo>
                    <a:pt x="11940" y="1"/>
                  </a:lnTo>
                  <a:lnTo>
                    <a:pt x="8868" y="1"/>
                  </a:lnTo>
                  <a:lnTo>
                    <a:pt x="6021" y="2848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ducation Major for College: Educational Administration by Slidesgo">
  <a:themeElements>
    <a:clrScheme name="Simple Light">
      <a:dk1>
        <a:srgbClr val="FFFFFF"/>
      </a:dk1>
      <a:lt1>
        <a:srgbClr val="000000"/>
      </a:lt1>
      <a:dk2>
        <a:srgbClr val="C40722"/>
      </a:dk2>
      <a:lt2>
        <a:srgbClr val="FF000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186</Words>
  <Application>Microsoft Office PowerPoint</Application>
  <PresentationFormat>On-screen Show (16:9)</PresentationFormat>
  <Paragraphs>37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Orbitron</vt:lpstr>
      <vt:lpstr>Arial</vt:lpstr>
      <vt:lpstr>Bebas Neue</vt:lpstr>
      <vt:lpstr>Open Sans</vt:lpstr>
      <vt:lpstr>Education Major for College: Educational Administration by Slidesgo</vt:lpstr>
      <vt:lpstr>VALORANT</vt:lpstr>
      <vt:lpstr>Címkék</vt:lpstr>
      <vt:lpstr>ADMINISTRATION TRENDS</vt:lpstr>
      <vt:lpstr>ANOTHER INFOGRAPHIC</vt:lpstr>
      <vt:lpstr>TESTIMONIALS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ADMINISTRATION</dc:title>
  <dc:creator>Konkolyi Ármin</dc:creator>
  <cp:lastModifiedBy>Armin Konkolyi</cp:lastModifiedBy>
  <cp:revision>8</cp:revision>
  <dcterms:modified xsi:type="dcterms:W3CDTF">2023-03-15T17:15:21Z</dcterms:modified>
</cp:coreProperties>
</file>