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95" r:id="rId3"/>
    <p:sldId id="257" r:id="rId4"/>
    <p:sldId id="292" r:id="rId5"/>
    <p:sldId id="262" r:id="rId6"/>
    <p:sldId id="293" r:id="rId7"/>
    <p:sldId id="294" r:id="rId8"/>
    <p:sldId id="291" r:id="rId9"/>
  </p:sldIdLst>
  <p:sldSz cx="9144000" cy="5143500" type="screen16x9"/>
  <p:notesSz cx="6858000" cy="9144000"/>
  <p:embeddedFontLst>
    <p:embeddedFont>
      <p:font typeface="Open Sans" panose="020B0604020202020204" charset="0"/>
      <p:regular r:id="rId11"/>
      <p:bold r:id="rId12"/>
      <p:italic r:id="rId13"/>
      <p:boldItalic r:id="rId14"/>
    </p:embeddedFont>
    <p:embeddedFont>
      <p:font typeface="Orbitron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71C612-10D9-4CCA-9087-C60358EA97D1}">
  <a:tblStyle styleId="{0671C612-10D9-4CCA-9087-C60358EA9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8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166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18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83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3">
              <a:alphaModFix amt="79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2276850"/>
            <a:ext cx="4271700" cy="120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29600" y="3632675"/>
            <a:ext cx="4271700" cy="385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6" name="Google Shape;26;p4"/>
            <p:cNvPicPr preferRelativeResize="0"/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4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13225" y="1093925"/>
            <a:ext cx="7717500" cy="3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362425" y="1546350"/>
            <a:ext cx="3273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4362425" y="2065950"/>
            <a:ext cx="3273000" cy="15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33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69" name="Google Shape;269;p33"/>
            <p:cNvPicPr preferRelativeResize="0"/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3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34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74" name="Google Shape;274;p3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4"/>
            <p:cNvPicPr preferRelativeResize="0"/>
            <p:nvPr/>
          </p:nvPicPr>
          <p:blipFill>
            <a:blip r:embed="rId3">
              <a:alphaModFix amt="79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1" r:id="rId4"/>
    <p:sldLayoutId id="2147483679" r:id="rId5"/>
    <p:sldLayoutId id="2147483680" r:id="rId6"/>
  </p:sldLayoutIdLst>
  <p:transition spd="slow">
    <p:push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>
            <a:spLocks noGrp="1"/>
          </p:cNvSpPr>
          <p:nvPr>
            <p:ph type="ctrTitle"/>
          </p:nvPr>
        </p:nvSpPr>
        <p:spPr>
          <a:xfrm>
            <a:off x="713225" y="2305556"/>
            <a:ext cx="4271700" cy="12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Valorant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1"/>
          </p:nvPr>
        </p:nvSpPr>
        <p:spPr>
          <a:xfrm>
            <a:off x="722806" y="3507356"/>
            <a:ext cx="4471170" cy="52246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Készítők: Konkolyi Ármin, Simon Ádám Gyula</a:t>
            </a:r>
            <a:endParaRPr dirty="0"/>
          </a:p>
        </p:txBody>
      </p:sp>
      <p:sp>
        <p:nvSpPr>
          <p:cNvPr id="290" name="Google Shape;290;p38"/>
          <p:cNvSpPr txBox="1"/>
          <p:nvPr/>
        </p:nvSpPr>
        <p:spPr>
          <a:xfrm>
            <a:off x="232175" y="275632"/>
            <a:ext cx="962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// 202</a:t>
            </a:r>
            <a:r>
              <a:rPr lang="hu-HU" sz="11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3</a:t>
            </a:r>
            <a:endParaRPr dirty="0"/>
          </a:p>
        </p:txBody>
      </p:sp>
      <p:sp>
        <p:nvSpPr>
          <p:cNvPr id="3" name="AutoShape 2" descr="Valorant Icon">
            <a:extLst>
              <a:ext uri="{FF2B5EF4-FFF2-40B4-BE49-F238E27FC236}">
                <a16:creationId xmlns:a16="http://schemas.microsoft.com/office/drawing/2014/main" id="{7060EFC9-87F9-4303-B011-F226FF6100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71AA42-67C1-4FF3-AF47-8A9111DD45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53612" y="1751612"/>
            <a:ext cx="1996603" cy="1640275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DA0EB280-F914-4A87-984C-4681F14042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9538" y="958174"/>
            <a:ext cx="8804673" cy="6001851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4842314" y="1148725"/>
            <a:ext cx="3273000" cy="744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VALORANT</a:t>
            </a:r>
            <a:endParaRPr dirty="0"/>
          </a:p>
        </p:txBody>
      </p:sp>
      <p:sp>
        <p:nvSpPr>
          <p:cNvPr id="1181" name="Google Shape;1181;p44"/>
          <p:cNvSpPr txBox="1">
            <a:spLocks noGrp="1"/>
          </p:cNvSpPr>
          <p:nvPr>
            <p:ph type="subTitle" idx="1"/>
          </p:nvPr>
        </p:nvSpPr>
        <p:spPr>
          <a:xfrm>
            <a:off x="4905374" y="2083684"/>
            <a:ext cx="3273000" cy="15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5v5 lövöldözős</a:t>
            </a:r>
          </a:p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Egyszerű</a:t>
            </a:r>
          </a:p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Szórakozás</a:t>
            </a:r>
          </a:p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Háttértörténet</a:t>
            </a:r>
            <a:endParaRPr sz="1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20C08A2-D00C-4181-B9F8-999FE58A4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51" y="612539"/>
            <a:ext cx="3744237" cy="3744237"/>
          </a:xfrm>
          <a:prstGeom prst="roundRect">
            <a:avLst>
              <a:gd name="adj" fmla="val 4167"/>
            </a:avLst>
          </a:prstGeom>
          <a:noFill/>
          <a:ln w="76200" cap="sq">
            <a:noFill/>
            <a:miter lim="800000"/>
          </a:ln>
          <a:effectLst>
            <a:reflection blurRad="12700" stA="0" endPos="28000" dist="5000" dir="5400000" sy="-100000" algn="bl" rotWithShape="0"/>
          </a:effectLst>
        </p:spPr>
      </p:pic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övegdoboz 11">
            <a:extLst>
              <a:ext uri="{FF2B5EF4-FFF2-40B4-BE49-F238E27FC236}">
                <a16:creationId xmlns:a16="http://schemas.microsoft.com/office/drawing/2014/main" id="{2A07C160-8587-462D-928E-D2DBC02D734A}"/>
              </a:ext>
            </a:extLst>
          </p:cNvPr>
          <p:cNvSpPr txBox="1"/>
          <p:nvPr/>
        </p:nvSpPr>
        <p:spPr>
          <a:xfrm>
            <a:off x="3956064" y="4021928"/>
            <a:ext cx="213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JavaScript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B803D8B-8AB2-4ECF-8A4B-C637CCF49AA6}"/>
              </a:ext>
            </a:extLst>
          </p:cNvPr>
          <p:cNvSpPr txBox="1"/>
          <p:nvPr/>
        </p:nvSpPr>
        <p:spPr>
          <a:xfrm>
            <a:off x="3864283" y="3120974"/>
            <a:ext cx="174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CSS 3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E8E280B-B66E-4FD4-B430-0FD6D0282B0E}"/>
              </a:ext>
            </a:extLst>
          </p:cNvPr>
          <p:cNvSpPr txBox="1"/>
          <p:nvPr/>
        </p:nvSpPr>
        <p:spPr>
          <a:xfrm>
            <a:off x="3598483" y="2311548"/>
            <a:ext cx="2298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Bootstrap 5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10A19A2-CA4C-4358-857E-29216BC5C996}"/>
              </a:ext>
            </a:extLst>
          </p:cNvPr>
          <p:cNvSpPr txBox="1"/>
          <p:nvPr/>
        </p:nvSpPr>
        <p:spPr>
          <a:xfrm>
            <a:off x="2509367" y="1385002"/>
            <a:ext cx="24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HTML 5</a:t>
            </a:r>
          </a:p>
        </p:txBody>
      </p:sp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Alkalmazott technológiák</a:t>
            </a:r>
            <a:endParaRPr dirty="0"/>
          </a:p>
        </p:txBody>
      </p:sp>
      <p:grpSp>
        <p:nvGrpSpPr>
          <p:cNvPr id="304" name="Google Shape;304;p39"/>
          <p:cNvGrpSpPr/>
          <p:nvPr/>
        </p:nvGrpSpPr>
        <p:grpSpPr>
          <a:xfrm rot="-5400000">
            <a:off x="7740150" y="460463"/>
            <a:ext cx="311525" cy="694225"/>
            <a:chOff x="1530500" y="436925"/>
            <a:chExt cx="311525" cy="694225"/>
          </a:xfrm>
        </p:grpSpPr>
        <p:sp>
          <p:nvSpPr>
            <p:cNvPr id="305" name="Google Shape;305;p39"/>
            <p:cNvSpPr/>
            <p:nvPr/>
          </p:nvSpPr>
          <p:spPr>
            <a:xfrm>
              <a:off x="1530500" y="612025"/>
              <a:ext cx="311525" cy="161875"/>
            </a:xfrm>
            <a:custGeom>
              <a:avLst/>
              <a:gdLst/>
              <a:ahLst/>
              <a:cxnLst/>
              <a:rect l="l" t="t" r="r" b="b"/>
              <a:pathLst>
                <a:path w="12461" h="6475" extrusionOk="0">
                  <a:moveTo>
                    <a:pt x="11997" y="295"/>
                  </a:moveTo>
                  <a:lnTo>
                    <a:pt x="6236" y="6056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198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74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8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535875" y="794200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2"/>
                  </a:lnTo>
                  <a:lnTo>
                    <a:pt x="6021" y="6123"/>
                  </a:lnTo>
                  <a:lnTo>
                    <a:pt x="12042" y="102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7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530500" y="969000"/>
              <a:ext cx="311525" cy="162150"/>
            </a:xfrm>
            <a:custGeom>
              <a:avLst/>
              <a:gdLst/>
              <a:ahLst/>
              <a:cxnLst/>
              <a:rect l="l" t="t" r="r" b="b"/>
              <a:pathLst>
                <a:path w="12461" h="6486" extrusionOk="0">
                  <a:moveTo>
                    <a:pt x="11997" y="295"/>
                  </a:moveTo>
                  <a:lnTo>
                    <a:pt x="6236" y="6068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209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85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92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535875" y="436925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3"/>
                  </a:lnTo>
                  <a:lnTo>
                    <a:pt x="6021" y="6124"/>
                  </a:lnTo>
                  <a:lnTo>
                    <a:pt x="12042" y="103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8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C1D845B2-F75C-47AD-BB01-38AD23E0B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6" y="1289342"/>
            <a:ext cx="3203133" cy="629880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Html5 - Free computer icons">
            <a:extLst>
              <a:ext uri="{FF2B5EF4-FFF2-40B4-BE49-F238E27FC236}">
                <a16:creationId xmlns:a16="http://schemas.microsoft.com/office/drawing/2014/main" id="{B5FA561C-8DC5-4906-B565-9A5734B72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971" y="1211409"/>
            <a:ext cx="825337" cy="8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7D8ADD2-202A-4E37-AE20-5489EE905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824" y="2237235"/>
            <a:ext cx="4119598" cy="537339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CACF69F6-C4AE-425F-913B-8130AF280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649" y="1990760"/>
            <a:ext cx="1198845" cy="98904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2AF7CF1-212E-43A3-89D4-7424E8459B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620" y="3082687"/>
            <a:ext cx="3557568" cy="476684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 descr="Css3 png images | PNGEgg">
            <a:extLst>
              <a:ext uri="{FF2B5EF4-FFF2-40B4-BE49-F238E27FC236}">
                <a16:creationId xmlns:a16="http://schemas.microsoft.com/office/drawing/2014/main" id="{686AA066-F390-40D8-8AF7-BC7B48CAE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60" b="99640" l="10000" r="90000">
                        <a14:foregroundMark x1="20111" y1="18848" x2="31444" y2="89676"/>
                        <a14:foregroundMark x1="31444" y1="89676" x2="63222" y2="92557"/>
                        <a14:foregroundMark x1="63222" y1="92557" x2="74222" y2="80312"/>
                        <a14:foregroundMark x1="58000" y1="93397" x2="40556" y2="90276"/>
                        <a14:foregroundMark x1="49667" y1="95198" x2="49667" y2="99640"/>
                        <a14:foregroundMark x1="52556" y1="80312" x2="39333" y2="48860"/>
                        <a14:foregroundMark x1="39333" y1="48860" x2="39333" y2="48860"/>
                        <a14:foregroundMark x1="42222" y1="75390" x2="63889" y2="46819"/>
                        <a14:foregroundMark x1="63889" y1="46819" x2="36000" y2="26771"/>
                        <a14:foregroundMark x1="36000" y1="26771" x2="67889" y2="26651"/>
                        <a14:foregroundMark x1="67889" y1="26651" x2="40556" y2="39976"/>
                        <a14:foregroundMark x1="62556" y1="41777" x2="27333" y2="45018"/>
                        <a14:foregroundMark x1="27333" y1="45018" x2="58111" y2="36014"/>
                        <a14:foregroundMark x1="58111" y1="36014" x2="45111" y2="26891"/>
                        <a14:foregroundMark x1="16444" y1="5762" x2="50222" y2="9844"/>
                        <a14:foregroundMark x1="50222" y1="9844" x2="81667" y2="6242"/>
                        <a14:foregroundMark x1="81667" y1="6242" x2="81667" y2="6242"/>
                        <a14:foregroundMark x1="14333" y1="2641" x2="46556" y2="6723"/>
                        <a14:foregroundMark x1="46556" y1="6723" x2="88333" y2="4922"/>
                        <a14:foregroundMark x1="31000" y1="3481" x2="31778" y2="360"/>
                        <a14:foregroundMark x1="58444" y1="30012" x2="59000" y2="65546"/>
                        <a14:foregroundMark x1="59000" y1="65546" x2="65111" y2="57503"/>
                        <a14:foregroundMark x1="68444" y1="66867" x2="59222" y2="74070"/>
                        <a14:foregroundMark x1="59667" y1="73229" x2="36333" y2="66026"/>
                        <a14:foregroundMark x1="46333" y1="72269" x2="34667" y2="66867"/>
                        <a14:foregroundMark x1="42667" y1="71429" x2="40111" y2="73589"/>
                        <a14:foregroundMark x1="38000" y1="75870" x2="33000" y2="69988"/>
                        <a14:foregroundMark x1="40111" y1="74070" x2="31444" y2="70948"/>
                        <a14:foregroundMark x1="34667" y1="65546" x2="31444" y2="72269"/>
                        <a14:foregroundMark x1="31444" y1="64226" x2="30556" y2="64226"/>
                        <a14:foregroundMark x1="35111" y1="67827" x2="33444" y2="63265"/>
                        <a14:foregroundMark x1="33444" y1="61104" x2="34667" y2="67347"/>
                        <a14:foregroundMark x1="31000" y1="61465" x2="35556" y2="65066"/>
                        <a14:foregroundMark x1="32667" y1="65546" x2="32667" y2="63265"/>
                        <a14:foregroundMark x1="66333" y1="63265" x2="66333" y2="63265"/>
                        <a14:foregroundMark x1="70889" y1="53902" x2="70889" y2="53902"/>
                        <a14:foregroundMark x1="70444" y1="55222" x2="70444" y2="55222"/>
                        <a14:foregroundMark x1="70444" y1="55702" x2="65111" y2="61945"/>
                        <a14:foregroundMark x1="66778" y1="65546" x2="61333" y2="69628"/>
                        <a14:foregroundMark x1="69667" y1="67347" x2="64222" y2="66867"/>
                        <a14:foregroundMark x1="70111" y1="57503" x2="68000" y2="53421"/>
                        <a14:foregroundMark x1="67556" y1="49340" x2="67111" y2="53902"/>
                        <a14:foregroundMark x1="65444" y1="56543" x2="66333" y2="48860"/>
                        <a14:foregroundMark x1="66333" y1="56062" x2="70111" y2="46699"/>
                        <a14:foregroundMark x1="71778" y1="51140" x2="71778" y2="45378"/>
                        <a14:foregroundMark x1="71778" y1="53421" x2="70111" y2="41777"/>
                        <a14:foregroundMark x1="66333" y1="37215" x2="57222" y2="43097"/>
                        <a14:foregroundMark x1="53444" y1="45378" x2="39333" y2="45738"/>
                        <a14:foregroundMark x1="59667" y1="47179" x2="43000" y2="46699"/>
                        <a14:foregroundMark x1="57222" y1="48019" x2="37667" y2="46699"/>
                        <a14:foregroundMark x1="33889" y1="31453" x2="32667" y2="23289"/>
                        <a14:foregroundMark x1="39333" y1="22809" x2="39333" y2="22809"/>
                        <a14:foregroundMark x1="30111" y1="23770" x2="45111" y2="26050"/>
                        <a14:foregroundMark x1="28889" y1="24610" x2="43000" y2="25570"/>
                        <a14:foregroundMark x1="33889" y1="25570" x2="47556" y2="23289"/>
                        <a14:foregroundMark x1="27667" y1="23770" x2="26000" y2="34574"/>
                        <a14:foregroundMark x1="29778" y1="27851" x2="29333" y2="33133"/>
                        <a14:foregroundMark x1="44667" y1="22449" x2="55556" y2="24250"/>
                        <a14:foregroundMark x1="42222" y1="25090" x2="63444" y2="26891"/>
                        <a14:foregroundMark x1="57222" y1="26891" x2="69222" y2="26050"/>
                        <a14:foregroundMark x1="67556" y1="26891" x2="71778" y2="27371"/>
                        <a14:foregroundMark x1="73333" y1="24610" x2="54222" y2="33613"/>
                        <a14:foregroundMark x1="65444" y1="27851" x2="65444" y2="27851"/>
                        <a14:foregroundMark x1="63778" y1="19208" x2="63444" y2="26411"/>
                        <a14:foregroundMark x1="62111" y1="23289" x2="57222" y2="23289"/>
                        <a14:foregroundMark x1="68444" y1="21489" x2="64667" y2="228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39" y="2897253"/>
            <a:ext cx="965865" cy="89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8C88A01-16CB-43FB-84EB-3F8721F1837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5732"/>
          <a:stretch/>
        </p:blipFill>
        <p:spPr>
          <a:xfrm>
            <a:off x="4147247" y="3915645"/>
            <a:ext cx="2924723" cy="576412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25D5C08-76A2-40B0-8CDC-BAE24D6DDA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62145" y="3816281"/>
            <a:ext cx="811405" cy="811405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97531E-6 L 0.28333 -0.00308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60494E-6 L -0.33785 -0.0024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92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9.87654E-7 L 0.23958 0.00092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9.87654E-7 L -0.28194 0.00092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9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1" grpId="0"/>
      <p:bldP spid="11" grpId="1"/>
      <p:bldP spid="10" grpId="0"/>
      <p:bldP spid="10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Menürendszer</a:t>
            </a:r>
            <a:endParaRPr dirty="0"/>
          </a:p>
        </p:txBody>
      </p:sp>
      <p:grpSp>
        <p:nvGrpSpPr>
          <p:cNvPr id="304" name="Google Shape;304;p39"/>
          <p:cNvGrpSpPr/>
          <p:nvPr/>
        </p:nvGrpSpPr>
        <p:grpSpPr>
          <a:xfrm rot="-5400000">
            <a:off x="7740150" y="460463"/>
            <a:ext cx="311525" cy="694225"/>
            <a:chOff x="1530500" y="436925"/>
            <a:chExt cx="311525" cy="694225"/>
          </a:xfrm>
        </p:grpSpPr>
        <p:sp>
          <p:nvSpPr>
            <p:cNvPr id="305" name="Google Shape;305;p39"/>
            <p:cNvSpPr/>
            <p:nvPr/>
          </p:nvSpPr>
          <p:spPr>
            <a:xfrm>
              <a:off x="1530500" y="612025"/>
              <a:ext cx="311525" cy="161875"/>
            </a:xfrm>
            <a:custGeom>
              <a:avLst/>
              <a:gdLst/>
              <a:ahLst/>
              <a:cxnLst/>
              <a:rect l="l" t="t" r="r" b="b"/>
              <a:pathLst>
                <a:path w="12461" h="6475" extrusionOk="0">
                  <a:moveTo>
                    <a:pt x="11997" y="295"/>
                  </a:moveTo>
                  <a:lnTo>
                    <a:pt x="6236" y="6056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198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74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8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535875" y="794200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2"/>
                  </a:lnTo>
                  <a:lnTo>
                    <a:pt x="6021" y="6123"/>
                  </a:lnTo>
                  <a:lnTo>
                    <a:pt x="12042" y="102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7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530500" y="969000"/>
              <a:ext cx="311525" cy="162150"/>
            </a:xfrm>
            <a:custGeom>
              <a:avLst/>
              <a:gdLst/>
              <a:ahLst/>
              <a:cxnLst/>
              <a:rect l="l" t="t" r="r" b="b"/>
              <a:pathLst>
                <a:path w="12461" h="6486" extrusionOk="0">
                  <a:moveTo>
                    <a:pt x="11997" y="295"/>
                  </a:moveTo>
                  <a:lnTo>
                    <a:pt x="6236" y="6068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209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85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92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535875" y="436925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3"/>
                  </a:lnTo>
                  <a:lnTo>
                    <a:pt x="6021" y="6124"/>
                  </a:lnTo>
                  <a:lnTo>
                    <a:pt x="12042" y="103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8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D58A561-3E06-E509-3E4B-B58337DE2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" t="1960"/>
          <a:stretch/>
        </p:blipFill>
        <p:spPr>
          <a:xfrm>
            <a:off x="382588" y="1307306"/>
            <a:ext cx="6848954" cy="597736"/>
          </a:xfrm>
          <a:prstGeom prst="roundRect">
            <a:avLst>
              <a:gd name="adj" fmla="val 16667"/>
            </a:avLst>
          </a:prstGeom>
          <a:ln w="3175">
            <a:solidFill>
              <a:srgbClr val="FF0000"/>
            </a:solidFill>
          </a:ln>
          <a:effectLst>
            <a:outerShdw blurRad="203200" dir="12600000" sx="101000" sy="101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839AA4-A3B4-FE78-990E-83804DB1A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300920"/>
            <a:ext cx="4142740" cy="1599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91241-2A71-2F56-ADC9-2316D597D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655" y="3287410"/>
            <a:ext cx="1857634" cy="1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AF71D-0906-1F2D-EFAD-480A17640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9655" y="3574080"/>
            <a:ext cx="2657846" cy="209579"/>
          </a:xfrm>
          <a:prstGeom prst="rect">
            <a:avLst/>
          </a:prstGeom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6613A739-686F-76D8-1D82-45F66EC5000C}"/>
              </a:ext>
            </a:extLst>
          </p:cNvPr>
          <p:cNvSpPr/>
          <p:nvPr/>
        </p:nvSpPr>
        <p:spPr>
          <a:xfrm>
            <a:off x="4794725" y="2893338"/>
            <a:ext cx="1150143" cy="1150143"/>
          </a:xfrm>
          <a:custGeom>
            <a:avLst/>
            <a:gdLst>
              <a:gd name="connsiteX0" fmla="*/ 152451 w 1150143"/>
              <a:gd name="connsiteY0" fmla="*/ 439815 h 1150143"/>
              <a:gd name="connsiteX1" fmla="*/ 439815 w 1150143"/>
              <a:gd name="connsiteY1" fmla="*/ 439815 h 1150143"/>
              <a:gd name="connsiteX2" fmla="*/ 439815 w 1150143"/>
              <a:gd name="connsiteY2" fmla="*/ 152451 h 1150143"/>
              <a:gd name="connsiteX3" fmla="*/ 710328 w 1150143"/>
              <a:gd name="connsiteY3" fmla="*/ 152451 h 1150143"/>
              <a:gd name="connsiteX4" fmla="*/ 710328 w 1150143"/>
              <a:gd name="connsiteY4" fmla="*/ 439815 h 1150143"/>
              <a:gd name="connsiteX5" fmla="*/ 997692 w 1150143"/>
              <a:gd name="connsiteY5" fmla="*/ 439815 h 1150143"/>
              <a:gd name="connsiteX6" fmla="*/ 997692 w 1150143"/>
              <a:gd name="connsiteY6" fmla="*/ 710328 h 1150143"/>
              <a:gd name="connsiteX7" fmla="*/ 710328 w 1150143"/>
              <a:gd name="connsiteY7" fmla="*/ 710328 h 1150143"/>
              <a:gd name="connsiteX8" fmla="*/ 710328 w 1150143"/>
              <a:gd name="connsiteY8" fmla="*/ 997692 h 1150143"/>
              <a:gd name="connsiteX9" fmla="*/ 439815 w 1150143"/>
              <a:gd name="connsiteY9" fmla="*/ 997692 h 1150143"/>
              <a:gd name="connsiteX10" fmla="*/ 439815 w 1150143"/>
              <a:gd name="connsiteY10" fmla="*/ 710328 h 1150143"/>
              <a:gd name="connsiteX11" fmla="*/ 152451 w 1150143"/>
              <a:gd name="connsiteY11" fmla="*/ 710328 h 1150143"/>
              <a:gd name="connsiteX12" fmla="*/ 152451 w 1150143"/>
              <a:gd name="connsiteY12" fmla="*/ 439815 h 11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0143" h="1150143" fill="none" extrusionOk="0">
                <a:moveTo>
                  <a:pt x="152451" y="439815"/>
                </a:moveTo>
                <a:cubicBezTo>
                  <a:pt x="295958" y="446130"/>
                  <a:pt x="377472" y="441257"/>
                  <a:pt x="439815" y="439815"/>
                </a:cubicBezTo>
                <a:cubicBezTo>
                  <a:pt x="451391" y="349192"/>
                  <a:pt x="434648" y="239376"/>
                  <a:pt x="439815" y="152451"/>
                </a:cubicBezTo>
                <a:cubicBezTo>
                  <a:pt x="532955" y="144929"/>
                  <a:pt x="590019" y="156786"/>
                  <a:pt x="710328" y="152451"/>
                </a:cubicBezTo>
                <a:cubicBezTo>
                  <a:pt x="714359" y="233453"/>
                  <a:pt x="697044" y="380015"/>
                  <a:pt x="710328" y="439815"/>
                </a:cubicBezTo>
                <a:cubicBezTo>
                  <a:pt x="807414" y="442521"/>
                  <a:pt x="918664" y="453368"/>
                  <a:pt x="997692" y="439815"/>
                </a:cubicBezTo>
                <a:cubicBezTo>
                  <a:pt x="1006820" y="553286"/>
                  <a:pt x="1008520" y="643949"/>
                  <a:pt x="997692" y="710328"/>
                </a:cubicBezTo>
                <a:cubicBezTo>
                  <a:pt x="935398" y="724462"/>
                  <a:pt x="783858" y="696685"/>
                  <a:pt x="710328" y="710328"/>
                </a:cubicBezTo>
                <a:cubicBezTo>
                  <a:pt x="713208" y="841059"/>
                  <a:pt x="710845" y="901775"/>
                  <a:pt x="710328" y="997692"/>
                </a:cubicBezTo>
                <a:cubicBezTo>
                  <a:pt x="642910" y="1004777"/>
                  <a:pt x="503111" y="1004903"/>
                  <a:pt x="439815" y="997692"/>
                </a:cubicBezTo>
                <a:cubicBezTo>
                  <a:pt x="445343" y="902463"/>
                  <a:pt x="452084" y="776598"/>
                  <a:pt x="439815" y="710328"/>
                </a:cubicBezTo>
                <a:cubicBezTo>
                  <a:pt x="359662" y="710388"/>
                  <a:pt x="244547" y="716073"/>
                  <a:pt x="152451" y="710328"/>
                </a:cubicBezTo>
                <a:cubicBezTo>
                  <a:pt x="156847" y="586365"/>
                  <a:pt x="162255" y="565209"/>
                  <a:pt x="152451" y="439815"/>
                </a:cubicBezTo>
                <a:close/>
              </a:path>
              <a:path w="1150143" h="1150143" stroke="0" extrusionOk="0">
                <a:moveTo>
                  <a:pt x="152451" y="439815"/>
                </a:moveTo>
                <a:cubicBezTo>
                  <a:pt x="238344" y="433281"/>
                  <a:pt x="304271" y="446088"/>
                  <a:pt x="439815" y="439815"/>
                </a:cubicBezTo>
                <a:cubicBezTo>
                  <a:pt x="435837" y="331105"/>
                  <a:pt x="439028" y="210004"/>
                  <a:pt x="439815" y="152451"/>
                </a:cubicBezTo>
                <a:cubicBezTo>
                  <a:pt x="517475" y="155333"/>
                  <a:pt x="633593" y="148015"/>
                  <a:pt x="710328" y="152451"/>
                </a:cubicBezTo>
                <a:cubicBezTo>
                  <a:pt x="713990" y="239159"/>
                  <a:pt x="718992" y="319700"/>
                  <a:pt x="710328" y="439815"/>
                </a:cubicBezTo>
                <a:cubicBezTo>
                  <a:pt x="811335" y="433732"/>
                  <a:pt x="856606" y="443675"/>
                  <a:pt x="997692" y="439815"/>
                </a:cubicBezTo>
                <a:cubicBezTo>
                  <a:pt x="997443" y="573049"/>
                  <a:pt x="994143" y="576824"/>
                  <a:pt x="997692" y="710328"/>
                </a:cubicBezTo>
                <a:cubicBezTo>
                  <a:pt x="860446" y="709359"/>
                  <a:pt x="774275" y="704530"/>
                  <a:pt x="710328" y="710328"/>
                </a:cubicBezTo>
                <a:cubicBezTo>
                  <a:pt x="708228" y="835942"/>
                  <a:pt x="719772" y="877872"/>
                  <a:pt x="710328" y="997692"/>
                </a:cubicBezTo>
                <a:cubicBezTo>
                  <a:pt x="637622" y="1005686"/>
                  <a:pt x="543963" y="1008108"/>
                  <a:pt x="439815" y="997692"/>
                </a:cubicBezTo>
                <a:cubicBezTo>
                  <a:pt x="452698" y="940074"/>
                  <a:pt x="439147" y="801990"/>
                  <a:pt x="439815" y="710328"/>
                </a:cubicBezTo>
                <a:cubicBezTo>
                  <a:pt x="341834" y="708588"/>
                  <a:pt x="218166" y="717083"/>
                  <a:pt x="152451" y="710328"/>
                </a:cubicBezTo>
                <a:cubicBezTo>
                  <a:pt x="144198" y="576400"/>
                  <a:pt x="145181" y="499486"/>
                  <a:pt x="152451" y="439815"/>
                </a:cubicBezTo>
                <a:close/>
              </a:path>
            </a:pathLst>
          </a:custGeom>
          <a:ln w="19050" cap="sq">
            <a:solidFill>
              <a:schemeClr val="tx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mathPlus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729321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644826" y="506982"/>
            <a:ext cx="6147374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Reszponzív rács</a:t>
            </a:r>
          </a:p>
        </p:txBody>
      </p:sp>
      <p:grpSp>
        <p:nvGrpSpPr>
          <p:cNvPr id="1169" name="Google Shape;1169;p44"/>
          <p:cNvGrpSpPr/>
          <p:nvPr/>
        </p:nvGrpSpPr>
        <p:grpSpPr>
          <a:xfrm>
            <a:off x="7551605" y="307325"/>
            <a:ext cx="1280670" cy="558668"/>
            <a:chOff x="-2991129" y="831014"/>
            <a:chExt cx="5751623" cy="2509034"/>
          </a:xfrm>
        </p:grpSpPr>
        <p:grpSp>
          <p:nvGrpSpPr>
            <p:cNvPr id="1170" name="Google Shape;1170;p44"/>
            <p:cNvGrpSpPr/>
            <p:nvPr/>
          </p:nvGrpSpPr>
          <p:grpSpPr>
            <a:xfrm>
              <a:off x="-2991129" y="831014"/>
              <a:ext cx="912678" cy="2033871"/>
              <a:chOff x="203614" y="353083"/>
              <a:chExt cx="311526" cy="694225"/>
            </a:xfrm>
          </p:grpSpPr>
          <p:sp>
            <p:nvSpPr>
              <p:cNvPr id="1171" name="Google Shape;1171;p44"/>
              <p:cNvSpPr/>
              <p:nvPr/>
            </p:nvSpPr>
            <p:spPr>
              <a:xfrm>
                <a:off x="203614" y="528183"/>
                <a:ext cx="311524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208989" y="710356"/>
                <a:ext cx="301074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203616" y="885158"/>
                <a:ext cx="311524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208992" y="353083"/>
                <a:ext cx="301074" cy="153099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75" name="Google Shape;1175;p44"/>
            <p:cNvGrpSpPr/>
            <p:nvPr/>
          </p:nvGrpSpPr>
          <p:grpSpPr>
            <a:xfrm>
              <a:off x="1847804" y="1344004"/>
              <a:ext cx="912690" cy="1996044"/>
              <a:chOff x="1484447" y="173837"/>
              <a:chExt cx="311530" cy="681313"/>
            </a:xfrm>
          </p:grpSpPr>
          <p:sp>
            <p:nvSpPr>
              <p:cNvPr id="1178" name="Google Shape;1178;p44"/>
              <p:cNvSpPr/>
              <p:nvPr/>
            </p:nvSpPr>
            <p:spPr>
              <a:xfrm rot="10800000">
                <a:off x="1484447" y="693000"/>
                <a:ext cx="311526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" name="Google Shape;1176;p44">
                <a:extLst>
                  <a:ext uri="{FF2B5EF4-FFF2-40B4-BE49-F238E27FC236}">
                    <a16:creationId xmlns:a16="http://schemas.microsoft.com/office/drawing/2014/main" id="{24E64FEF-A2D2-1B99-F4AE-C3AAD0537231}"/>
                  </a:ext>
                </a:extLst>
              </p:cNvPr>
              <p:cNvSpPr/>
              <p:nvPr/>
            </p:nvSpPr>
            <p:spPr>
              <a:xfrm rot="10800000">
                <a:off x="1484451" y="348938"/>
                <a:ext cx="311526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" name="Google Shape;1177;p44">
                <a:extLst>
                  <a:ext uri="{FF2B5EF4-FFF2-40B4-BE49-F238E27FC236}">
                    <a16:creationId xmlns:a16="http://schemas.microsoft.com/office/drawing/2014/main" id="{DCC64048-F2E0-72BE-7541-91FE9ABF8294}"/>
                  </a:ext>
                </a:extLst>
              </p:cNvPr>
              <p:cNvSpPr/>
              <p:nvPr/>
            </p:nvSpPr>
            <p:spPr>
              <a:xfrm rot="10800000">
                <a:off x="1489822" y="531112"/>
                <a:ext cx="301075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179;p44">
                <a:extLst>
                  <a:ext uri="{FF2B5EF4-FFF2-40B4-BE49-F238E27FC236}">
                    <a16:creationId xmlns:a16="http://schemas.microsoft.com/office/drawing/2014/main" id="{8006B06E-0F3D-840F-7C05-21E27CB36D64}"/>
                  </a:ext>
                </a:extLst>
              </p:cNvPr>
              <p:cNvSpPr/>
              <p:nvPr/>
            </p:nvSpPr>
            <p:spPr>
              <a:xfrm rot="10800000">
                <a:off x="1489823" y="173837"/>
                <a:ext cx="301076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0" name="Google Shape;1180;p44"/>
          <p:cNvSpPr txBox="1"/>
          <p:nvPr/>
        </p:nvSpPr>
        <p:spPr>
          <a:xfrm>
            <a:off x="3720266" y="490431"/>
            <a:ext cx="48183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r>
              <a:rPr lang="en" sz="16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DEMO</a:t>
            </a:r>
            <a:endParaRPr sz="110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19D4385-3237-85FE-3AEC-567EC3927D01}"/>
              </a:ext>
            </a:extLst>
          </p:cNvPr>
          <p:cNvSpPr/>
          <p:nvPr/>
        </p:nvSpPr>
        <p:spPr>
          <a:xfrm>
            <a:off x="6545239" y="2138155"/>
            <a:ext cx="632413" cy="632413"/>
          </a:xfrm>
          <a:custGeom>
            <a:avLst/>
            <a:gdLst>
              <a:gd name="connsiteX0" fmla="*/ 0 w 785813"/>
              <a:gd name="connsiteY0" fmla="*/ 0 h 785813"/>
              <a:gd name="connsiteX1" fmla="*/ 392907 w 785813"/>
              <a:gd name="connsiteY1" fmla="*/ 0 h 785813"/>
              <a:gd name="connsiteX2" fmla="*/ 785813 w 785813"/>
              <a:gd name="connsiteY2" fmla="*/ 392907 h 785813"/>
              <a:gd name="connsiteX3" fmla="*/ 392907 w 785813"/>
              <a:gd name="connsiteY3" fmla="*/ 785813 h 785813"/>
              <a:gd name="connsiteX4" fmla="*/ 0 w 785813"/>
              <a:gd name="connsiteY4" fmla="*/ 785813 h 785813"/>
              <a:gd name="connsiteX5" fmla="*/ 392907 w 785813"/>
              <a:gd name="connsiteY5" fmla="*/ 392907 h 785813"/>
              <a:gd name="connsiteX6" fmla="*/ 0 w 785813"/>
              <a:gd name="connsiteY6" fmla="*/ 0 h 78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5813" h="785813" fill="none" extrusionOk="0">
                <a:moveTo>
                  <a:pt x="0" y="0"/>
                </a:moveTo>
                <a:cubicBezTo>
                  <a:pt x="85785" y="-10659"/>
                  <a:pt x="227281" y="-8630"/>
                  <a:pt x="392907" y="0"/>
                </a:cubicBezTo>
                <a:cubicBezTo>
                  <a:pt x="481696" y="86042"/>
                  <a:pt x="631484" y="207465"/>
                  <a:pt x="785813" y="392907"/>
                </a:cubicBezTo>
                <a:cubicBezTo>
                  <a:pt x="675101" y="535190"/>
                  <a:pt x="549910" y="651301"/>
                  <a:pt x="392907" y="785813"/>
                </a:cubicBezTo>
                <a:cubicBezTo>
                  <a:pt x="266840" y="794907"/>
                  <a:pt x="136177" y="786625"/>
                  <a:pt x="0" y="785813"/>
                </a:cubicBezTo>
                <a:cubicBezTo>
                  <a:pt x="167509" y="596567"/>
                  <a:pt x="218074" y="596664"/>
                  <a:pt x="392907" y="392907"/>
                </a:cubicBezTo>
                <a:cubicBezTo>
                  <a:pt x="222748" y="211979"/>
                  <a:pt x="125358" y="134449"/>
                  <a:pt x="0" y="0"/>
                </a:cubicBezTo>
                <a:close/>
              </a:path>
              <a:path w="785813" h="785813" stroke="0" extrusionOk="0">
                <a:moveTo>
                  <a:pt x="0" y="0"/>
                </a:moveTo>
                <a:cubicBezTo>
                  <a:pt x="140463" y="-13116"/>
                  <a:pt x="262676" y="-2401"/>
                  <a:pt x="392907" y="0"/>
                </a:cubicBezTo>
                <a:cubicBezTo>
                  <a:pt x="533963" y="174962"/>
                  <a:pt x="664835" y="233464"/>
                  <a:pt x="785813" y="392907"/>
                </a:cubicBezTo>
                <a:cubicBezTo>
                  <a:pt x="644501" y="513602"/>
                  <a:pt x="593409" y="623407"/>
                  <a:pt x="392907" y="785813"/>
                </a:cubicBezTo>
                <a:cubicBezTo>
                  <a:pt x="238240" y="788428"/>
                  <a:pt x="175998" y="800324"/>
                  <a:pt x="0" y="785813"/>
                </a:cubicBezTo>
                <a:cubicBezTo>
                  <a:pt x="167659" y="628289"/>
                  <a:pt x="288663" y="516699"/>
                  <a:pt x="392907" y="392907"/>
                </a:cubicBezTo>
                <a:cubicBezTo>
                  <a:pt x="262785" y="254370"/>
                  <a:pt x="176879" y="215833"/>
                  <a:pt x="0" y="0"/>
                </a:cubicBezTo>
                <a:close/>
              </a:path>
            </a:pathLst>
          </a:custGeom>
          <a:ln w="12700" cap="sq" cmpd="sng">
            <a:solidFill>
              <a:schemeClr val="tx2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chevro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AF25A-0FA0-CC41-8281-944FC4C32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826" y="1121658"/>
            <a:ext cx="1172413" cy="2665408"/>
          </a:xfrm>
          <a:prstGeom prst="roundRect">
            <a:avLst>
              <a:gd name="adj" fmla="val 5774"/>
            </a:avLst>
          </a:prstGeom>
          <a:ln w="6350">
            <a:solidFill>
              <a:schemeClr val="tx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B602AC-D291-E2D7-4B6F-A820E2C8E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768" y="1104788"/>
            <a:ext cx="2832091" cy="2699145"/>
          </a:xfrm>
          <a:prstGeom prst="roundRect">
            <a:avLst>
              <a:gd name="adj" fmla="val 2622"/>
            </a:avLst>
          </a:prstGeom>
          <a:ln w="6350">
            <a:solidFill>
              <a:srgbClr val="FF0000"/>
            </a:solidFill>
          </a:ln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4721E40-B710-405E-87BF-A1440CFEB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132" y="1026582"/>
            <a:ext cx="5051242" cy="3685884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6 0.00154 L 1.11111E-6 3.95062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831275" y="783125"/>
            <a:ext cx="6147374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Carousel </a:t>
            </a:r>
            <a:r>
              <a:rPr lang="hu-HU" dirty="0"/>
              <a:t>kialakítása</a:t>
            </a:r>
          </a:p>
        </p:txBody>
      </p:sp>
      <p:grpSp>
        <p:nvGrpSpPr>
          <p:cNvPr id="1169" name="Google Shape;1169;p44"/>
          <p:cNvGrpSpPr/>
          <p:nvPr/>
        </p:nvGrpSpPr>
        <p:grpSpPr>
          <a:xfrm>
            <a:off x="7551605" y="307325"/>
            <a:ext cx="1280670" cy="558668"/>
            <a:chOff x="-2991129" y="831014"/>
            <a:chExt cx="5751623" cy="2509034"/>
          </a:xfrm>
        </p:grpSpPr>
        <p:grpSp>
          <p:nvGrpSpPr>
            <p:cNvPr id="1170" name="Google Shape;1170;p44"/>
            <p:cNvGrpSpPr/>
            <p:nvPr/>
          </p:nvGrpSpPr>
          <p:grpSpPr>
            <a:xfrm>
              <a:off x="-2991129" y="831014"/>
              <a:ext cx="912678" cy="2033871"/>
              <a:chOff x="203614" y="353083"/>
              <a:chExt cx="311526" cy="694225"/>
            </a:xfrm>
          </p:grpSpPr>
          <p:sp>
            <p:nvSpPr>
              <p:cNvPr id="1171" name="Google Shape;1171;p44"/>
              <p:cNvSpPr/>
              <p:nvPr/>
            </p:nvSpPr>
            <p:spPr>
              <a:xfrm>
                <a:off x="203614" y="528183"/>
                <a:ext cx="311524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208989" y="710356"/>
                <a:ext cx="301074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203616" y="885158"/>
                <a:ext cx="311524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208992" y="353083"/>
                <a:ext cx="301074" cy="153099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75" name="Google Shape;1175;p44"/>
            <p:cNvGrpSpPr/>
            <p:nvPr/>
          </p:nvGrpSpPr>
          <p:grpSpPr>
            <a:xfrm>
              <a:off x="1847804" y="1344004"/>
              <a:ext cx="912690" cy="1996044"/>
              <a:chOff x="1484447" y="173837"/>
              <a:chExt cx="311530" cy="681313"/>
            </a:xfrm>
          </p:grpSpPr>
          <p:sp>
            <p:nvSpPr>
              <p:cNvPr id="1178" name="Google Shape;1178;p44"/>
              <p:cNvSpPr/>
              <p:nvPr/>
            </p:nvSpPr>
            <p:spPr>
              <a:xfrm rot="10800000">
                <a:off x="1484447" y="693000"/>
                <a:ext cx="311526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" name="Google Shape;1176;p44">
                <a:extLst>
                  <a:ext uri="{FF2B5EF4-FFF2-40B4-BE49-F238E27FC236}">
                    <a16:creationId xmlns:a16="http://schemas.microsoft.com/office/drawing/2014/main" id="{24E64FEF-A2D2-1B99-F4AE-C3AAD0537231}"/>
                  </a:ext>
                </a:extLst>
              </p:cNvPr>
              <p:cNvSpPr/>
              <p:nvPr/>
            </p:nvSpPr>
            <p:spPr>
              <a:xfrm rot="10800000">
                <a:off x="1484451" y="348938"/>
                <a:ext cx="311526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" name="Google Shape;1177;p44">
                <a:extLst>
                  <a:ext uri="{FF2B5EF4-FFF2-40B4-BE49-F238E27FC236}">
                    <a16:creationId xmlns:a16="http://schemas.microsoft.com/office/drawing/2014/main" id="{DCC64048-F2E0-72BE-7541-91FE9ABF8294}"/>
                  </a:ext>
                </a:extLst>
              </p:cNvPr>
              <p:cNvSpPr/>
              <p:nvPr/>
            </p:nvSpPr>
            <p:spPr>
              <a:xfrm rot="10800000">
                <a:off x="1489822" y="531112"/>
                <a:ext cx="301075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179;p44">
                <a:extLst>
                  <a:ext uri="{FF2B5EF4-FFF2-40B4-BE49-F238E27FC236}">
                    <a16:creationId xmlns:a16="http://schemas.microsoft.com/office/drawing/2014/main" id="{8006B06E-0F3D-840F-7C05-21E27CB36D64}"/>
                  </a:ext>
                </a:extLst>
              </p:cNvPr>
              <p:cNvSpPr/>
              <p:nvPr/>
            </p:nvSpPr>
            <p:spPr>
              <a:xfrm rot="10800000">
                <a:off x="1489823" y="173837"/>
                <a:ext cx="301076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0" name="Google Shape;1180;p44"/>
          <p:cNvSpPr txBox="1"/>
          <p:nvPr/>
        </p:nvSpPr>
        <p:spPr>
          <a:xfrm>
            <a:off x="3720266" y="490431"/>
            <a:ext cx="48183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r>
              <a:rPr lang="en" sz="16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DEMO</a:t>
            </a:r>
            <a:endParaRPr sz="110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04A6A-6088-FCFB-81DA-1839D25BD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63" y="1496966"/>
            <a:ext cx="6712527" cy="3156103"/>
          </a:xfrm>
          <a:prstGeom prst="roundRect">
            <a:avLst>
              <a:gd name="adj" fmla="val 3937"/>
            </a:avLst>
          </a:prstGeom>
          <a:ln w="1270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E17560-CC75-4E2D-D12B-391C1C5D39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52" t="1125" r="17648" b="20483"/>
          <a:stretch/>
        </p:blipFill>
        <p:spPr>
          <a:xfrm>
            <a:off x="2403871" y="1532504"/>
            <a:ext cx="4336257" cy="2474118"/>
          </a:xfrm>
          <a:prstGeom prst="roundRect">
            <a:avLst>
              <a:gd name="adj" fmla="val 3802"/>
            </a:avLst>
          </a:prstGeom>
          <a:ln w="6350">
            <a:solidFill>
              <a:schemeClr val="tx2"/>
            </a:solidFill>
          </a:ln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004A40D-5EFE-4C64-A56C-EA177004F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264" y="1988987"/>
            <a:ext cx="3580324" cy="15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0327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437 0.35679 L -2.95987E-17 -4.81481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1" y="-1777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Csoportmunka eszközei</a:t>
            </a:r>
          </a:p>
        </p:txBody>
      </p:sp>
      <p:grpSp>
        <p:nvGrpSpPr>
          <p:cNvPr id="304" name="Google Shape;304;p39"/>
          <p:cNvGrpSpPr/>
          <p:nvPr/>
        </p:nvGrpSpPr>
        <p:grpSpPr>
          <a:xfrm rot="-5400000">
            <a:off x="7740150" y="460463"/>
            <a:ext cx="311525" cy="694225"/>
            <a:chOff x="1530500" y="436925"/>
            <a:chExt cx="311525" cy="694225"/>
          </a:xfrm>
        </p:grpSpPr>
        <p:sp>
          <p:nvSpPr>
            <p:cNvPr id="305" name="Google Shape;305;p39"/>
            <p:cNvSpPr/>
            <p:nvPr/>
          </p:nvSpPr>
          <p:spPr>
            <a:xfrm>
              <a:off x="1530500" y="612025"/>
              <a:ext cx="311525" cy="161875"/>
            </a:xfrm>
            <a:custGeom>
              <a:avLst/>
              <a:gdLst/>
              <a:ahLst/>
              <a:cxnLst/>
              <a:rect l="l" t="t" r="r" b="b"/>
              <a:pathLst>
                <a:path w="12461" h="6475" extrusionOk="0">
                  <a:moveTo>
                    <a:pt x="11997" y="295"/>
                  </a:moveTo>
                  <a:lnTo>
                    <a:pt x="6236" y="6056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198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74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8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535875" y="794200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2"/>
                  </a:lnTo>
                  <a:lnTo>
                    <a:pt x="6021" y="6123"/>
                  </a:lnTo>
                  <a:lnTo>
                    <a:pt x="12042" y="102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7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530500" y="969000"/>
              <a:ext cx="311525" cy="162150"/>
            </a:xfrm>
            <a:custGeom>
              <a:avLst/>
              <a:gdLst/>
              <a:ahLst/>
              <a:cxnLst/>
              <a:rect l="l" t="t" r="r" b="b"/>
              <a:pathLst>
                <a:path w="12461" h="6486" extrusionOk="0">
                  <a:moveTo>
                    <a:pt x="11997" y="295"/>
                  </a:moveTo>
                  <a:lnTo>
                    <a:pt x="6236" y="6068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209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85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92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535875" y="436925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3"/>
                  </a:lnTo>
                  <a:lnTo>
                    <a:pt x="6021" y="6124"/>
                  </a:lnTo>
                  <a:lnTo>
                    <a:pt x="12042" y="103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8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5ACBF36-311F-4D3D-A14C-3F8614954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061" y="1818843"/>
            <a:ext cx="959391" cy="9593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7DC4DA-FBD6-999B-B89D-E8B385301A05}"/>
              </a:ext>
            </a:extLst>
          </p:cNvPr>
          <p:cNvSpPr txBox="1"/>
          <p:nvPr/>
        </p:nvSpPr>
        <p:spPr>
          <a:xfrm>
            <a:off x="1783452" y="2083094"/>
            <a:ext cx="22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Orbitron" panose="020B0604020202020204" charset="0"/>
              </a:rPr>
              <a:t>GitHub</a:t>
            </a:r>
            <a:endParaRPr lang="hu-HU" sz="2200" b="1" dirty="0">
              <a:latin typeface="Orbitron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98D30-4445-952D-9849-E0837CC0A3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54" b="37675"/>
          <a:stretch/>
        </p:blipFill>
        <p:spPr>
          <a:xfrm>
            <a:off x="3140679" y="1216288"/>
            <a:ext cx="5696246" cy="2937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4C0792-598B-2B2D-4107-B9076B252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659" y="3606729"/>
            <a:ext cx="3103783" cy="713193"/>
          </a:xfrm>
          <a:prstGeom prst="roundRect">
            <a:avLst>
              <a:gd name="adj" fmla="val 5576"/>
            </a:avLst>
          </a:prstGeom>
          <a:ln>
            <a:solidFill>
              <a:schemeClr val="tx1"/>
            </a:solidFill>
            <a:prstDash val="solid"/>
            <a:extLst>
              <a:ext uri="{C807C97D-BFC1-408E-A445-0C87EB9F89A2}">
                <ask:lineSketchStyleProps xmlns="" xmlns:ask="http://schemas.microsoft.com/office/drawing/2018/sketchyshapes" sd="2459340768">
                  <a:custGeom>
                    <a:avLst/>
                    <a:gdLst>
                      <a:gd name="connsiteX0" fmla="*/ 0 w 5436433"/>
                      <a:gd name="connsiteY0" fmla="*/ 0 h 1249193"/>
                      <a:gd name="connsiteX1" fmla="*/ 625190 w 5436433"/>
                      <a:gd name="connsiteY1" fmla="*/ 0 h 1249193"/>
                      <a:gd name="connsiteX2" fmla="*/ 1359108 w 5436433"/>
                      <a:gd name="connsiteY2" fmla="*/ 0 h 1249193"/>
                      <a:gd name="connsiteX3" fmla="*/ 2147391 w 5436433"/>
                      <a:gd name="connsiteY3" fmla="*/ 0 h 1249193"/>
                      <a:gd name="connsiteX4" fmla="*/ 2935674 w 5436433"/>
                      <a:gd name="connsiteY4" fmla="*/ 0 h 1249193"/>
                      <a:gd name="connsiteX5" fmla="*/ 3506499 w 5436433"/>
                      <a:gd name="connsiteY5" fmla="*/ 0 h 1249193"/>
                      <a:gd name="connsiteX6" fmla="*/ 4022960 w 5436433"/>
                      <a:gd name="connsiteY6" fmla="*/ 0 h 1249193"/>
                      <a:gd name="connsiteX7" fmla="*/ 4539422 w 5436433"/>
                      <a:gd name="connsiteY7" fmla="*/ 0 h 1249193"/>
                      <a:gd name="connsiteX8" fmla="*/ 5436433 w 5436433"/>
                      <a:gd name="connsiteY8" fmla="*/ 0 h 1249193"/>
                      <a:gd name="connsiteX9" fmla="*/ 5436433 w 5436433"/>
                      <a:gd name="connsiteY9" fmla="*/ 637088 h 1249193"/>
                      <a:gd name="connsiteX10" fmla="*/ 5436433 w 5436433"/>
                      <a:gd name="connsiteY10" fmla="*/ 1249193 h 1249193"/>
                      <a:gd name="connsiteX11" fmla="*/ 4865608 w 5436433"/>
                      <a:gd name="connsiteY11" fmla="*/ 1249193 h 1249193"/>
                      <a:gd name="connsiteX12" fmla="*/ 4186053 w 5436433"/>
                      <a:gd name="connsiteY12" fmla="*/ 1249193 h 1249193"/>
                      <a:gd name="connsiteX13" fmla="*/ 3615228 w 5436433"/>
                      <a:gd name="connsiteY13" fmla="*/ 1249193 h 1249193"/>
                      <a:gd name="connsiteX14" fmla="*/ 2935674 w 5436433"/>
                      <a:gd name="connsiteY14" fmla="*/ 1249193 h 1249193"/>
                      <a:gd name="connsiteX15" fmla="*/ 2419213 w 5436433"/>
                      <a:gd name="connsiteY15" fmla="*/ 1249193 h 1249193"/>
                      <a:gd name="connsiteX16" fmla="*/ 1739659 w 5436433"/>
                      <a:gd name="connsiteY16" fmla="*/ 1249193 h 1249193"/>
                      <a:gd name="connsiteX17" fmla="*/ 1223197 w 5436433"/>
                      <a:gd name="connsiteY17" fmla="*/ 1249193 h 1249193"/>
                      <a:gd name="connsiteX18" fmla="*/ 652372 w 5436433"/>
                      <a:gd name="connsiteY18" fmla="*/ 1249193 h 1249193"/>
                      <a:gd name="connsiteX19" fmla="*/ 0 w 5436433"/>
                      <a:gd name="connsiteY19" fmla="*/ 1249193 h 1249193"/>
                      <a:gd name="connsiteX20" fmla="*/ 0 w 5436433"/>
                      <a:gd name="connsiteY20" fmla="*/ 649580 h 1249193"/>
                      <a:gd name="connsiteX21" fmla="*/ 0 w 5436433"/>
                      <a:gd name="connsiteY21" fmla="*/ 0 h 124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5436433" h="1249193" fill="none" extrusionOk="0">
                        <a:moveTo>
                          <a:pt x="0" y="0"/>
                        </a:moveTo>
                        <a:cubicBezTo>
                          <a:pt x="297395" y="29451"/>
                          <a:pt x="353637" y="-5495"/>
                          <a:pt x="625190" y="0"/>
                        </a:cubicBezTo>
                        <a:cubicBezTo>
                          <a:pt x="896743" y="5495"/>
                          <a:pt x="1182045" y="-2977"/>
                          <a:pt x="1359108" y="0"/>
                        </a:cubicBezTo>
                        <a:cubicBezTo>
                          <a:pt x="1536171" y="2977"/>
                          <a:pt x="1823190" y="-22536"/>
                          <a:pt x="2147391" y="0"/>
                        </a:cubicBezTo>
                        <a:cubicBezTo>
                          <a:pt x="2471592" y="22536"/>
                          <a:pt x="2693457" y="13939"/>
                          <a:pt x="2935674" y="0"/>
                        </a:cubicBezTo>
                        <a:cubicBezTo>
                          <a:pt x="3177891" y="-13939"/>
                          <a:pt x="3261578" y="-18120"/>
                          <a:pt x="3506499" y="0"/>
                        </a:cubicBezTo>
                        <a:cubicBezTo>
                          <a:pt x="3751421" y="18120"/>
                          <a:pt x="3860390" y="17781"/>
                          <a:pt x="4022960" y="0"/>
                        </a:cubicBezTo>
                        <a:cubicBezTo>
                          <a:pt x="4185530" y="-17781"/>
                          <a:pt x="4321525" y="-13478"/>
                          <a:pt x="4539422" y="0"/>
                        </a:cubicBezTo>
                        <a:cubicBezTo>
                          <a:pt x="4757319" y="13478"/>
                          <a:pt x="5060622" y="29650"/>
                          <a:pt x="5436433" y="0"/>
                        </a:cubicBezTo>
                        <a:cubicBezTo>
                          <a:pt x="5438231" y="277163"/>
                          <a:pt x="5412105" y="451845"/>
                          <a:pt x="5436433" y="637088"/>
                        </a:cubicBezTo>
                        <a:cubicBezTo>
                          <a:pt x="5460761" y="822331"/>
                          <a:pt x="5438348" y="1004826"/>
                          <a:pt x="5436433" y="1249193"/>
                        </a:cubicBezTo>
                        <a:cubicBezTo>
                          <a:pt x="5189102" y="1259434"/>
                          <a:pt x="5024119" y="1257372"/>
                          <a:pt x="4865608" y="1249193"/>
                        </a:cubicBezTo>
                        <a:cubicBezTo>
                          <a:pt x="4707097" y="1241014"/>
                          <a:pt x="4353207" y="1217759"/>
                          <a:pt x="4186053" y="1249193"/>
                        </a:cubicBezTo>
                        <a:cubicBezTo>
                          <a:pt x="4018900" y="1280627"/>
                          <a:pt x="3889493" y="1265811"/>
                          <a:pt x="3615228" y="1249193"/>
                        </a:cubicBezTo>
                        <a:cubicBezTo>
                          <a:pt x="3340963" y="1232575"/>
                          <a:pt x="3192450" y="1239760"/>
                          <a:pt x="2935674" y="1249193"/>
                        </a:cubicBezTo>
                        <a:cubicBezTo>
                          <a:pt x="2678898" y="1258626"/>
                          <a:pt x="2597670" y="1238739"/>
                          <a:pt x="2419213" y="1249193"/>
                        </a:cubicBezTo>
                        <a:cubicBezTo>
                          <a:pt x="2240756" y="1259647"/>
                          <a:pt x="1898791" y="1225328"/>
                          <a:pt x="1739659" y="1249193"/>
                        </a:cubicBezTo>
                        <a:cubicBezTo>
                          <a:pt x="1580527" y="1273058"/>
                          <a:pt x="1434478" y="1225208"/>
                          <a:pt x="1223197" y="1249193"/>
                        </a:cubicBezTo>
                        <a:cubicBezTo>
                          <a:pt x="1011916" y="1273178"/>
                          <a:pt x="893479" y="1240287"/>
                          <a:pt x="652372" y="1249193"/>
                        </a:cubicBezTo>
                        <a:cubicBezTo>
                          <a:pt x="411266" y="1258099"/>
                          <a:pt x="139836" y="1263932"/>
                          <a:pt x="0" y="1249193"/>
                        </a:cubicBezTo>
                        <a:cubicBezTo>
                          <a:pt x="-24904" y="1127364"/>
                          <a:pt x="7186" y="802838"/>
                          <a:pt x="0" y="649580"/>
                        </a:cubicBezTo>
                        <a:cubicBezTo>
                          <a:pt x="-7186" y="496322"/>
                          <a:pt x="28486" y="146603"/>
                          <a:pt x="0" y="0"/>
                        </a:cubicBezTo>
                        <a:close/>
                      </a:path>
                      <a:path w="5436433" h="1249193" stroke="0" extrusionOk="0">
                        <a:moveTo>
                          <a:pt x="0" y="0"/>
                        </a:moveTo>
                        <a:cubicBezTo>
                          <a:pt x="195811" y="2866"/>
                          <a:pt x="495780" y="-11830"/>
                          <a:pt x="788283" y="0"/>
                        </a:cubicBezTo>
                        <a:cubicBezTo>
                          <a:pt x="1080786" y="11830"/>
                          <a:pt x="1060987" y="-22223"/>
                          <a:pt x="1304744" y="0"/>
                        </a:cubicBezTo>
                        <a:cubicBezTo>
                          <a:pt x="1548501" y="22223"/>
                          <a:pt x="1717386" y="13385"/>
                          <a:pt x="1875569" y="0"/>
                        </a:cubicBezTo>
                        <a:cubicBezTo>
                          <a:pt x="2033752" y="-13385"/>
                          <a:pt x="2262002" y="14224"/>
                          <a:pt x="2555124" y="0"/>
                        </a:cubicBezTo>
                        <a:cubicBezTo>
                          <a:pt x="2848247" y="-14224"/>
                          <a:pt x="2959078" y="-4600"/>
                          <a:pt x="3180313" y="0"/>
                        </a:cubicBezTo>
                        <a:cubicBezTo>
                          <a:pt x="3401548" y="4600"/>
                          <a:pt x="3548762" y="6409"/>
                          <a:pt x="3751139" y="0"/>
                        </a:cubicBezTo>
                        <a:cubicBezTo>
                          <a:pt x="3953516" y="-6409"/>
                          <a:pt x="4278119" y="-25122"/>
                          <a:pt x="4485057" y="0"/>
                        </a:cubicBezTo>
                        <a:cubicBezTo>
                          <a:pt x="4691995" y="25122"/>
                          <a:pt x="4978095" y="26016"/>
                          <a:pt x="5436433" y="0"/>
                        </a:cubicBezTo>
                        <a:cubicBezTo>
                          <a:pt x="5429182" y="239028"/>
                          <a:pt x="5455502" y="364462"/>
                          <a:pt x="5436433" y="637088"/>
                        </a:cubicBezTo>
                        <a:cubicBezTo>
                          <a:pt x="5417364" y="909714"/>
                          <a:pt x="5460823" y="1053732"/>
                          <a:pt x="5436433" y="1249193"/>
                        </a:cubicBezTo>
                        <a:cubicBezTo>
                          <a:pt x="5075270" y="1220527"/>
                          <a:pt x="4910718" y="1216665"/>
                          <a:pt x="4702515" y="1249193"/>
                        </a:cubicBezTo>
                        <a:cubicBezTo>
                          <a:pt x="4494312" y="1281721"/>
                          <a:pt x="4277889" y="1277227"/>
                          <a:pt x="4022960" y="1249193"/>
                        </a:cubicBezTo>
                        <a:cubicBezTo>
                          <a:pt x="3768031" y="1221159"/>
                          <a:pt x="3596280" y="1252700"/>
                          <a:pt x="3397771" y="1249193"/>
                        </a:cubicBezTo>
                        <a:cubicBezTo>
                          <a:pt x="3199262" y="1245686"/>
                          <a:pt x="2953139" y="1238098"/>
                          <a:pt x="2663852" y="1249193"/>
                        </a:cubicBezTo>
                        <a:cubicBezTo>
                          <a:pt x="2374565" y="1260288"/>
                          <a:pt x="2274246" y="1247923"/>
                          <a:pt x="1929934" y="1249193"/>
                        </a:cubicBezTo>
                        <a:cubicBezTo>
                          <a:pt x="1585622" y="1250463"/>
                          <a:pt x="1395391" y="1232113"/>
                          <a:pt x="1141651" y="1249193"/>
                        </a:cubicBezTo>
                        <a:cubicBezTo>
                          <a:pt x="887911" y="1266273"/>
                          <a:pt x="249381" y="1199030"/>
                          <a:pt x="0" y="1249193"/>
                        </a:cubicBezTo>
                        <a:cubicBezTo>
                          <a:pt x="10722" y="1036340"/>
                          <a:pt x="11760" y="789412"/>
                          <a:pt x="0" y="662072"/>
                        </a:cubicBezTo>
                        <a:cubicBezTo>
                          <a:pt x="-11760" y="534732"/>
                          <a:pt x="4872" y="23806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691917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1649C51-A617-D74F-65C3-E9C6AD1743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198" y="735912"/>
            <a:ext cx="8615216" cy="587270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5162668" y="831272"/>
            <a:ext cx="2775987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Címkék</a:t>
            </a:r>
            <a:endParaRPr dirty="0"/>
          </a:p>
        </p:txBody>
      </p:sp>
      <p:pic>
        <p:nvPicPr>
          <p:cNvPr id="3" name="Picture 2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F0395EFD-8D99-4388-A997-19FF56485FA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070" y="338800"/>
            <a:ext cx="3005417" cy="4500286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C377658-70E7-CC0C-B5F7-A9E1220A4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668" y="1224769"/>
            <a:ext cx="1002952" cy="1260662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Érthető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Rövid</a:t>
            </a:r>
            <a:endParaRPr lang="en-GB" sz="1200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25CFCB5-79AF-16C5-7075-AD3840BD1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755" y="2485431"/>
            <a:ext cx="1869048" cy="2182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60468876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Education Major for College: Educational Administration by Slidesgo">
  <a:themeElements>
    <a:clrScheme name="Simple Light">
      <a:dk1>
        <a:srgbClr val="FFFFFF"/>
      </a:dk1>
      <a:lt1>
        <a:srgbClr val="000000"/>
      </a:lt1>
      <a:dk2>
        <a:srgbClr val="C40722"/>
      </a:dk2>
      <a:lt2>
        <a:srgbClr val="FF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Diavetítés a képernyőre (16:9 oldalarány)</PresentationFormat>
  <Paragraphs>23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Orbitron</vt:lpstr>
      <vt:lpstr>Open Sans</vt:lpstr>
      <vt:lpstr>Arial</vt:lpstr>
      <vt:lpstr>Education Major for College: Educational Administration by Slidesgo</vt:lpstr>
      <vt:lpstr>Valorant</vt:lpstr>
      <vt:lpstr>VALORANT</vt:lpstr>
      <vt:lpstr>Alkalmazott technológiák</vt:lpstr>
      <vt:lpstr>Menürendszer</vt:lpstr>
      <vt:lpstr>Reszponzív rács</vt:lpstr>
      <vt:lpstr>Carousel kialakítása</vt:lpstr>
      <vt:lpstr>Csoportmunka eszközei</vt:lpstr>
      <vt:lpstr>Címkék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Valorant</dc:title>
  <cp:lastModifiedBy>Simon Ádám Gyula</cp:lastModifiedBy>
  <cp:revision>17</cp:revision>
  <dcterms:modified xsi:type="dcterms:W3CDTF">2023-03-17T07:45:21Z</dcterms:modified>
</cp:coreProperties>
</file>