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6"/>
  </p:notesMasterIdLst>
  <p:sldIdLst>
    <p:sldId id="262" r:id="rId2"/>
    <p:sldId id="291" r:id="rId3"/>
    <p:sldId id="285" r:id="rId4"/>
    <p:sldId id="292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Orbitron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31C58E-36A4-48BE-B06B-1DCBE3AC0669}">
  <a:tblStyle styleId="{BD31C58E-36A4-48BE-B06B-1DCBE3AC0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83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3" name="Google Shape;6653;g113ae00dae4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4" name="Google Shape;6654;g113ae00dae4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3" name="Google Shape;6653;g113ae00dae4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4" name="Google Shape;6654;g113ae00dae4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16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362425" y="1546350"/>
            <a:ext cx="3273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4362425" y="2065950"/>
            <a:ext cx="3273000" cy="15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BLANK_1_1_1_1_2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28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05" name="Google Shape;205;p28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8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713213" y="1688201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713213" y="1989846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 idx="2"/>
          </p:nvPr>
        </p:nvSpPr>
        <p:spPr>
          <a:xfrm>
            <a:off x="6275600" y="1688201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3"/>
          </p:nvPr>
        </p:nvSpPr>
        <p:spPr>
          <a:xfrm>
            <a:off x="6275593" y="1989846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title" idx="4"/>
          </p:nvPr>
        </p:nvSpPr>
        <p:spPr>
          <a:xfrm>
            <a:off x="713213" y="3248900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subTitle" idx="5"/>
          </p:nvPr>
        </p:nvSpPr>
        <p:spPr>
          <a:xfrm>
            <a:off x="713213" y="3550621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title" idx="6"/>
          </p:nvPr>
        </p:nvSpPr>
        <p:spPr>
          <a:xfrm>
            <a:off x="6275600" y="3248900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subTitle" idx="7"/>
          </p:nvPr>
        </p:nvSpPr>
        <p:spPr>
          <a:xfrm>
            <a:off x="6275593" y="3550621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 idx="8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3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69" name="Google Shape;269;p33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34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74" name="Google Shape;274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4"/>
            <p:cNvPicPr preferRelativeResize="0"/>
            <p:nvPr/>
          </p:nvPicPr>
          <p:blipFill>
            <a:blip r:embed="rId3">
              <a:alphaModFix amt="79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74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DA0EB280-F914-4A87-984C-4681F14042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9538" y="958174"/>
            <a:ext cx="8804673" cy="6001851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4905374" y="1148725"/>
            <a:ext cx="320994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VALORANT</a:t>
            </a:r>
            <a:endParaRPr dirty="0"/>
          </a:p>
        </p:txBody>
      </p:sp>
      <p:sp>
        <p:nvSpPr>
          <p:cNvPr id="1181" name="Google Shape;1181;p44"/>
          <p:cNvSpPr txBox="1">
            <a:spLocks noGrp="1"/>
          </p:cNvSpPr>
          <p:nvPr>
            <p:ph type="subTitle" idx="1"/>
          </p:nvPr>
        </p:nvSpPr>
        <p:spPr>
          <a:xfrm>
            <a:off x="4905374" y="2083684"/>
            <a:ext cx="3273000" cy="15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5v5 lövöldözős</a:t>
            </a:r>
          </a:p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Egyszerű</a:t>
            </a:r>
          </a:p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Szórakozás</a:t>
            </a:r>
          </a:p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Háttértörténet</a:t>
            </a:r>
            <a:endParaRPr sz="1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20C08A2-D00C-4181-B9F8-999FE58A4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51" y="612539"/>
            <a:ext cx="3744237" cy="3744237"/>
          </a:xfrm>
          <a:prstGeom prst="roundRect">
            <a:avLst>
              <a:gd name="adj" fmla="val 4167"/>
            </a:avLst>
          </a:prstGeom>
          <a:noFill/>
          <a:ln w="76200" cap="sq">
            <a:noFill/>
            <a:miter lim="800000"/>
          </a:ln>
          <a:effectLst>
            <a:reflection blurRad="12700" stA="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1649C51-A617-D74F-65C3-E9C6AD1743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198" y="735912"/>
            <a:ext cx="8615216" cy="587270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5162668" y="831272"/>
            <a:ext cx="2775987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Címkék</a:t>
            </a:r>
            <a:endParaRPr dirty="0"/>
          </a:p>
        </p:txBody>
      </p:sp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0395EFD-8D99-4388-A997-19FF56485FA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070" y="338800"/>
            <a:ext cx="3005417" cy="4500286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/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25CFCB5-79AF-16C5-7075-AD3840BD1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515" y="2129238"/>
            <a:ext cx="1869048" cy="2182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6046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5040323B-E674-A287-789D-071BE5BA1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245" y="281653"/>
            <a:ext cx="10470809" cy="7137601"/>
          </a:xfrm>
          <a:prstGeom prst="rect">
            <a:avLst/>
          </a:prstGeom>
        </p:spPr>
      </p:pic>
      <p:sp>
        <p:nvSpPr>
          <p:cNvPr id="6656" name="Google Shape;6656;p67"/>
          <p:cNvSpPr txBox="1">
            <a:spLocks noGrp="1"/>
          </p:cNvSpPr>
          <p:nvPr>
            <p:ph type="title" idx="8"/>
          </p:nvPr>
        </p:nvSpPr>
        <p:spPr>
          <a:xfrm>
            <a:off x="484907" y="720347"/>
            <a:ext cx="408709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GitHub statisztikák</a:t>
            </a:r>
            <a:endParaRPr dirty="0"/>
          </a:p>
        </p:txBody>
      </p:sp>
      <p:pic>
        <p:nvPicPr>
          <p:cNvPr id="21" name="Picture 20" descr="A screenshot of a computer">
            <a:extLst>
              <a:ext uri="{FF2B5EF4-FFF2-40B4-BE49-F238E27FC236}">
                <a16:creationId xmlns:a16="http://schemas.microsoft.com/office/drawing/2014/main" id="{6024C02B-138D-B473-A35D-C38E47098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986" y="1690200"/>
            <a:ext cx="7333519" cy="1951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3" name="Picture 22" descr="Graphical user interface, chart, funnel chart&#10;&#10;Description automatically generated">
            <a:extLst>
              <a:ext uri="{FF2B5EF4-FFF2-40B4-BE49-F238E27FC236}">
                <a16:creationId xmlns:a16="http://schemas.microsoft.com/office/drawing/2014/main" id="{1FC40E1C-7264-B08E-D9F7-412E39D24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5459" y="498675"/>
            <a:ext cx="2848216" cy="1730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5" name="Picture 2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A1F24B1-0151-1E65-AB90-CC8217218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907" y="3346732"/>
            <a:ext cx="2272147" cy="1384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0A7E53F-F5CA-9A30-8759-2DF7DE00D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15547" y="462228"/>
            <a:ext cx="9911917" cy="6756623"/>
          </a:xfrm>
          <a:prstGeom prst="rect">
            <a:avLst/>
          </a:prstGeom>
        </p:spPr>
      </p:pic>
      <p:sp>
        <p:nvSpPr>
          <p:cNvPr id="6656" name="Google Shape;6656;p67"/>
          <p:cNvSpPr txBox="1">
            <a:spLocks noGrp="1"/>
          </p:cNvSpPr>
          <p:nvPr>
            <p:ph type="title" idx="8"/>
          </p:nvPr>
        </p:nvSpPr>
        <p:spPr>
          <a:xfrm>
            <a:off x="564415" y="393476"/>
            <a:ext cx="295136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Összefolalás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2FEC1-268E-21D5-DB87-B0DBF012080C}"/>
              </a:ext>
            </a:extLst>
          </p:cNvPr>
          <p:cNvSpPr txBox="1"/>
          <p:nvPr/>
        </p:nvSpPr>
        <p:spPr>
          <a:xfrm>
            <a:off x="600174" y="966176"/>
            <a:ext cx="3595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Nagyon jól sikerült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Mindkettőnknek nagyban bővültek a tapasztalatai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394BD-A516-2A01-CEC7-45F7616D4550}"/>
              </a:ext>
            </a:extLst>
          </p:cNvPr>
          <p:cNvSpPr txBox="1"/>
          <p:nvPr/>
        </p:nvSpPr>
        <p:spPr>
          <a:xfrm>
            <a:off x="8422105" y="4864194"/>
            <a:ext cx="488138" cy="1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" dirty="0"/>
              <a:t>Tényleg jó lett</a:t>
            </a:r>
            <a:endParaRPr lang="en-GB" sz="300" dirty="0"/>
          </a:p>
        </p:txBody>
      </p:sp>
    </p:spTree>
    <p:extLst>
      <p:ext uri="{BB962C8B-B14F-4D97-AF65-F5344CB8AC3E}">
        <p14:creationId xmlns:p14="http://schemas.microsoft.com/office/powerpoint/2010/main" val="2619586638"/>
      </p:ext>
    </p:extLst>
  </p:cSld>
  <p:clrMapOvr>
    <a:masterClrMapping/>
  </p:clrMapOvr>
</p:sld>
</file>

<file path=ppt/theme/theme1.xml><?xml version="1.0" encoding="utf-8"?>
<a:theme xmlns:a="http://schemas.openxmlformats.org/drawingml/2006/main" name="Education Major for College: Educational Administration by Slidesgo">
  <a:themeElements>
    <a:clrScheme name="Simple Light">
      <a:dk1>
        <a:srgbClr val="FFFFFF"/>
      </a:dk1>
      <a:lt1>
        <a:srgbClr val="000000"/>
      </a:lt1>
      <a:dk2>
        <a:srgbClr val="C40722"/>
      </a:dk2>
      <a:lt2>
        <a:srgbClr val="FF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</Words>
  <Application>Microsoft Office PowerPoint</Application>
  <PresentationFormat>On-screen Show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Orbitron</vt:lpstr>
      <vt:lpstr>Open Sans</vt:lpstr>
      <vt:lpstr>Arial</vt:lpstr>
      <vt:lpstr>Education Major for College: Educational Administration by Slidesgo</vt:lpstr>
      <vt:lpstr>VALORANT</vt:lpstr>
      <vt:lpstr>Címkék</vt:lpstr>
      <vt:lpstr>GitHub statisztikák</vt:lpstr>
      <vt:lpstr>Összefolalás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ADMINISTRATION</dc:title>
  <dc:creator>Konkolyi Ármin</dc:creator>
  <cp:lastModifiedBy>Armin Konkolyi</cp:lastModifiedBy>
  <cp:revision>11</cp:revision>
  <dcterms:modified xsi:type="dcterms:W3CDTF">2023-03-19T17:44:44Z</dcterms:modified>
</cp:coreProperties>
</file>