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8"/>
  </p:notesMasterIdLst>
  <p:sldIdLst>
    <p:sldId id="256" r:id="rId2"/>
    <p:sldId id="257" r:id="rId3"/>
    <p:sldId id="262" r:id="rId4"/>
    <p:sldId id="265" r:id="rId5"/>
    <p:sldId id="273" r:id="rId6"/>
    <p:sldId id="291" r:id="rId7"/>
  </p:sldIdLst>
  <p:sldSz cx="9144000" cy="5143500" type="screen16x9"/>
  <p:notesSz cx="6858000" cy="9144000"/>
  <p:embeddedFontLst>
    <p:embeddedFont>
      <p:font typeface="Bebas Neue" panose="020B0604020202020204" charset="-18"/>
      <p:regular r:id="rId9"/>
    </p:embeddedFont>
    <p:embeddedFont>
      <p:font typeface="Open Sans" panose="020B0604020202020204" charset="0"/>
      <p:regular r:id="rId10"/>
      <p:bold r:id="rId11"/>
      <p:italic r:id="rId12"/>
      <p:boldItalic r:id="rId13"/>
    </p:embeddedFont>
    <p:embeddedFont>
      <p:font typeface="Orbitron"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1C612-10D9-4CCA-9087-C60358EA97D1}">
  <a:tblStyle styleId="{0671C612-10D9-4CCA-9087-C60358EA97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498864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498864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13ae00dae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13ae00da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113ae00dae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113ae00da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2"/>
        <p:cNvGrpSpPr/>
        <p:nvPr/>
      </p:nvGrpSpPr>
      <p:grpSpPr>
        <a:xfrm>
          <a:off x="0" y="0"/>
          <a:ext cx="0" cy="0"/>
          <a:chOff x="0" y="0"/>
          <a:chExt cx="0" cy="0"/>
        </a:xfrm>
      </p:grpSpPr>
      <p:sp>
        <p:nvSpPr>
          <p:cNvPr id="3733" name="Google Shape;3733;g113ae00dae4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4" name="Google Shape;3734;g113ae00dae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8"/>
        <p:cNvGrpSpPr/>
        <p:nvPr/>
      </p:nvGrpSpPr>
      <p:grpSpPr>
        <a:xfrm>
          <a:off x="0" y="0"/>
          <a:ext cx="0" cy="0"/>
          <a:chOff x="0" y="0"/>
          <a:chExt cx="0" cy="0"/>
        </a:xfrm>
      </p:grpSpPr>
      <p:sp>
        <p:nvSpPr>
          <p:cNvPr id="8329" name="Google Shape;8329;g113ae00dae4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0" name="Google Shape;8330;g113ae00dae4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76400" y="174050"/>
            <a:ext cx="8791200" cy="4805400"/>
          </a:xfrm>
          <a:prstGeom prst="roundRect">
            <a:avLst>
              <a:gd name="adj" fmla="val 5813"/>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0" y="0"/>
            <a:ext cx="9144003" cy="5143501"/>
            <a:chOff x="0" y="0"/>
            <a:chExt cx="9144003" cy="5143501"/>
          </a:xfrm>
        </p:grpSpPr>
        <p:pic>
          <p:nvPicPr>
            <p:cNvPr id="11" name="Google Shape;11;p2"/>
            <p:cNvPicPr preferRelativeResize="0"/>
            <p:nvPr/>
          </p:nvPicPr>
          <p:blipFill>
            <a:blip r:embed="rId2">
              <a:alphaModFix/>
            </a:blip>
            <a:stretch>
              <a:fillRect/>
            </a:stretch>
          </p:blipFill>
          <p:spPr>
            <a:xfrm>
              <a:off x="2859" y="1"/>
              <a:ext cx="9138285" cy="5143500"/>
            </a:xfrm>
            <a:prstGeom prst="rect">
              <a:avLst/>
            </a:prstGeom>
            <a:noFill/>
            <a:ln>
              <a:noFill/>
            </a:ln>
          </p:spPr>
        </p:pic>
        <p:pic>
          <p:nvPicPr>
            <p:cNvPr id="12" name="Google Shape;12;p2"/>
            <p:cNvPicPr preferRelativeResize="0"/>
            <p:nvPr/>
          </p:nvPicPr>
          <p:blipFill>
            <a:blip r:embed="rId3">
              <a:alphaModFix amt="79000"/>
            </a:blip>
            <a:stretch>
              <a:fillRect/>
            </a:stretch>
          </p:blipFill>
          <p:spPr>
            <a:xfrm>
              <a:off x="0" y="0"/>
              <a:ext cx="9144003" cy="5143501"/>
            </a:xfrm>
            <a:prstGeom prst="rect">
              <a:avLst/>
            </a:prstGeom>
            <a:noFill/>
            <a:ln>
              <a:noFill/>
            </a:ln>
          </p:spPr>
        </p:pic>
      </p:grpSp>
      <p:sp>
        <p:nvSpPr>
          <p:cNvPr id="13" name="Google Shape;13;p2"/>
          <p:cNvSpPr txBox="1">
            <a:spLocks noGrp="1"/>
          </p:cNvSpPr>
          <p:nvPr>
            <p:ph type="ctrTitle"/>
          </p:nvPr>
        </p:nvSpPr>
        <p:spPr>
          <a:xfrm>
            <a:off x="713225" y="2276850"/>
            <a:ext cx="4271700" cy="120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7200"/>
              <a:buNone/>
              <a:defRPr sz="3000">
                <a:solidFill>
                  <a:schemeClr val="dk1"/>
                </a:solidFill>
              </a:defRPr>
            </a:lvl1pPr>
            <a:lvl2pPr lvl="1" algn="ctr" rtl="0">
              <a:spcBef>
                <a:spcPts val="0"/>
              </a:spcBef>
              <a:spcAft>
                <a:spcPts val="0"/>
              </a:spcAft>
              <a:buClr>
                <a:schemeClr val="dk1"/>
              </a:buClr>
              <a:buSzPts val="7200"/>
              <a:buNone/>
              <a:defRPr sz="7200" b="0">
                <a:solidFill>
                  <a:schemeClr val="dk1"/>
                </a:solidFill>
              </a:defRPr>
            </a:lvl2pPr>
            <a:lvl3pPr lvl="2" algn="ctr" rtl="0">
              <a:spcBef>
                <a:spcPts val="0"/>
              </a:spcBef>
              <a:spcAft>
                <a:spcPts val="0"/>
              </a:spcAft>
              <a:buClr>
                <a:schemeClr val="dk1"/>
              </a:buClr>
              <a:buSzPts val="7200"/>
              <a:buNone/>
              <a:defRPr sz="7200" b="0">
                <a:solidFill>
                  <a:schemeClr val="dk1"/>
                </a:solidFill>
              </a:defRPr>
            </a:lvl3pPr>
            <a:lvl4pPr lvl="3" algn="ctr" rtl="0">
              <a:spcBef>
                <a:spcPts val="0"/>
              </a:spcBef>
              <a:spcAft>
                <a:spcPts val="0"/>
              </a:spcAft>
              <a:buClr>
                <a:schemeClr val="dk1"/>
              </a:buClr>
              <a:buSzPts val="7200"/>
              <a:buNone/>
              <a:defRPr sz="7200" b="0">
                <a:solidFill>
                  <a:schemeClr val="dk1"/>
                </a:solidFill>
              </a:defRPr>
            </a:lvl4pPr>
            <a:lvl5pPr lvl="4" algn="ctr" rtl="0">
              <a:spcBef>
                <a:spcPts val="0"/>
              </a:spcBef>
              <a:spcAft>
                <a:spcPts val="0"/>
              </a:spcAft>
              <a:buClr>
                <a:schemeClr val="dk1"/>
              </a:buClr>
              <a:buSzPts val="7200"/>
              <a:buNone/>
              <a:defRPr sz="7200" b="0">
                <a:solidFill>
                  <a:schemeClr val="dk1"/>
                </a:solidFill>
              </a:defRPr>
            </a:lvl5pPr>
            <a:lvl6pPr lvl="5" algn="ctr" rtl="0">
              <a:spcBef>
                <a:spcPts val="0"/>
              </a:spcBef>
              <a:spcAft>
                <a:spcPts val="0"/>
              </a:spcAft>
              <a:buClr>
                <a:schemeClr val="dk1"/>
              </a:buClr>
              <a:buSzPts val="7200"/>
              <a:buNone/>
              <a:defRPr sz="7200" b="0">
                <a:solidFill>
                  <a:schemeClr val="dk1"/>
                </a:solidFill>
              </a:defRPr>
            </a:lvl6pPr>
            <a:lvl7pPr lvl="6" algn="ctr" rtl="0">
              <a:spcBef>
                <a:spcPts val="0"/>
              </a:spcBef>
              <a:spcAft>
                <a:spcPts val="0"/>
              </a:spcAft>
              <a:buClr>
                <a:schemeClr val="dk1"/>
              </a:buClr>
              <a:buSzPts val="7200"/>
              <a:buNone/>
              <a:defRPr sz="7200" b="0">
                <a:solidFill>
                  <a:schemeClr val="dk1"/>
                </a:solidFill>
              </a:defRPr>
            </a:lvl7pPr>
            <a:lvl8pPr lvl="7" algn="ctr" rtl="0">
              <a:spcBef>
                <a:spcPts val="0"/>
              </a:spcBef>
              <a:spcAft>
                <a:spcPts val="0"/>
              </a:spcAft>
              <a:buClr>
                <a:schemeClr val="dk1"/>
              </a:buClr>
              <a:buSzPts val="7200"/>
              <a:buNone/>
              <a:defRPr sz="7200" b="0">
                <a:solidFill>
                  <a:schemeClr val="dk1"/>
                </a:solidFill>
              </a:defRPr>
            </a:lvl8pPr>
            <a:lvl9pPr lvl="8" algn="ctr" rtl="0">
              <a:spcBef>
                <a:spcPts val="0"/>
              </a:spcBef>
              <a:spcAft>
                <a:spcPts val="0"/>
              </a:spcAft>
              <a:buClr>
                <a:schemeClr val="dk1"/>
              </a:buClr>
              <a:buSzPts val="7200"/>
              <a:buNone/>
              <a:defRPr sz="7200" b="0">
                <a:solidFill>
                  <a:schemeClr val="dk1"/>
                </a:solidFill>
              </a:defRPr>
            </a:lvl9pPr>
          </a:lstStyle>
          <a:p>
            <a:endParaRPr/>
          </a:p>
        </p:txBody>
      </p:sp>
      <p:sp>
        <p:nvSpPr>
          <p:cNvPr id="14" name="Google Shape;14;p2"/>
          <p:cNvSpPr txBox="1">
            <a:spLocks noGrp="1"/>
          </p:cNvSpPr>
          <p:nvPr>
            <p:ph type="subTitle" idx="1"/>
          </p:nvPr>
        </p:nvSpPr>
        <p:spPr>
          <a:xfrm>
            <a:off x="829600" y="3632675"/>
            <a:ext cx="4271700" cy="385200"/>
          </a:xfrm>
          <a:prstGeom prst="rect">
            <a:avLst/>
          </a:prstGeom>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0" y="0"/>
            <a:ext cx="9144003" cy="5143501"/>
            <a:chOff x="0" y="0"/>
            <a:chExt cx="9144003" cy="5143501"/>
          </a:xfrm>
        </p:grpSpPr>
        <p:pic>
          <p:nvPicPr>
            <p:cNvPr id="26" name="Google Shape;26;p4"/>
            <p:cNvPicPr preferRelativeResize="0"/>
            <p:nvPr/>
          </p:nvPicPr>
          <p:blipFill>
            <a:blip r:embed="rId2">
              <a:alphaModFix amt="20000"/>
            </a:blip>
            <a:stretch>
              <a:fillRect/>
            </a:stretch>
          </p:blipFill>
          <p:spPr>
            <a:xfrm>
              <a:off x="2859" y="1"/>
              <a:ext cx="9138285" cy="5143500"/>
            </a:xfrm>
            <a:prstGeom prst="rect">
              <a:avLst/>
            </a:prstGeom>
            <a:noFill/>
            <a:ln>
              <a:noFill/>
            </a:ln>
          </p:spPr>
        </p:pic>
        <p:pic>
          <p:nvPicPr>
            <p:cNvPr id="27" name="Google Shape;27;p4"/>
            <p:cNvPicPr preferRelativeResize="0"/>
            <p:nvPr/>
          </p:nvPicPr>
          <p:blipFill>
            <a:blip r:embed="rId3">
              <a:alphaModFix amt="20000"/>
            </a:blip>
            <a:stretch>
              <a:fillRect/>
            </a:stretch>
          </p:blipFill>
          <p:spPr>
            <a:xfrm>
              <a:off x="0" y="0"/>
              <a:ext cx="9144003" cy="5143501"/>
            </a:xfrm>
            <a:prstGeom prst="rect">
              <a:avLst/>
            </a:prstGeom>
            <a:noFill/>
            <a:ln>
              <a:noFill/>
            </a:ln>
          </p:spPr>
        </p:pic>
      </p:grpSp>
      <p:sp>
        <p:nvSpPr>
          <p:cNvPr id="28" name="Google Shape;28;p4"/>
          <p:cNvSpPr txBox="1">
            <a:spLocks noGrp="1"/>
          </p:cNvSpPr>
          <p:nvPr>
            <p:ph type="title"/>
          </p:nvPr>
        </p:nvSpPr>
        <p:spPr>
          <a:xfrm>
            <a:off x="713225" y="5212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4"/>
          <p:cNvSpPr txBox="1">
            <a:spLocks noGrp="1"/>
          </p:cNvSpPr>
          <p:nvPr>
            <p:ph type="body" idx="1"/>
          </p:nvPr>
        </p:nvSpPr>
        <p:spPr>
          <a:xfrm>
            <a:off x="713225" y="1093925"/>
            <a:ext cx="7717500" cy="34929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lt1"/>
              </a:buClr>
              <a:buSzPts val="1400"/>
              <a:buAutoNum type="arabicPeriod"/>
              <a:defRPr sz="1200">
                <a:solidFill>
                  <a:schemeClr val="lt1"/>
                </a:solidFill>
              </a:defRPr>
            </a:lvl1pPr>
            <a:lvl2pPr marL="914400" lvl="1" indent="-317500" rtl="0">
              <a:lnSpc>
                <a:spcPct val="115000"/>
              </a:lnSpc>
              <a:spcBef>
                <a:spcPts val="0"/>
              </a:spcBef>
              <a:spcAft>
                <a:spcPts val="0"/>
              </a:spcAft>
              <a:buClr>
                <a:schemeClr val="lt1"/>
              </a:buClr>
              <a:buSzPts val="1400"/>
              <a:buAutoNum type="alphaLcPeriod"/>
              <a:defRPr>
                <a:solidFill>
                  <a:schemeClr val="lt1"/>
                </a:solidFill>
              </a:defRPr>
            </a:lvl2pPr>
            <a:lvl3pPr marL="1371600" lvl="2" indent="-317500" rtl="0">
              <a:lnSpc>
                <a:spcPct val="115000"/>
              </a:lnSpc>
              <a:spcBef>
                <a:spcPts val="0"/>
              </a:spcBef>
              <a:spcAft>
                <a:spcPts val="0"/>
              </a:spcAft>
              <a:buClr>
                <a:schemeClr val="lt1"/>
              </a:buClr>
              <a:buSzPts val="1400"/>
              <a:buAutoNum type="romanLcPeriod"/>
              <a:defRPr>
                <a:solidFill>
                  <a:schemeClr val="lt1"/>
                </a:solidFill>
              </a:defRPr>
            </a:lvl3pPr>
            <a:lvl4pPr marL="1828800" lvl="3" indent="-317500" rtl="0">
              <a:lnSpc>
                <a:spcPct val="115000"/>
              </a:lnSpc>
              <a:spcBef>
                <a:spcPts val="0"/>
              </a:spcBef>
              <a:spcAft>
                <a:spcPts val="0"/>
              </a:spcAft>
              <a:buClr>
                <a:schemeClr val="lt1"/>
              </a:buClr>
              <a:buSzPts val="1400"/>
              <a:buAutoNum type="arabicPeriod"/>
              <a:defRPr>
                <a:solidFill>
                  <a:schemeClr val="lt1"/>
                </a:solidFill>
              </a:defRPr>
            </a:lvl4pPr>
            <a:lvl5pPr marL="2286000" lvl="4" indent="-317500" rtl="0">
              <a:lnSpc>
                <a:spcPct val="115000"/>
              </a:lnSpc>
              <a:spcBef>
                <a:spcPts val="0"/>
              </a:spcBef>
              <a:spcAft>
                <a:spcPts val="0"/>
              </a:spcAft>
              <a:buClr>
                <a:schemeClr val="lt1"/>
              </a:buClr>
              <a:buSzPts val="1400"/>
              <a:buAutoNum type="alphaLcPeriod"/>
              <a:defRPr>
                <a:solidFill>
                  <a:schemeClr val="lt1"/>
                </a:solidFill>
              </a:defRPr>
            </a:lvl5pPr>
            <a:lvl6pPr marL="2743200" lvl="5" indent="-317500" rtl="0">
              <a:lnSpc>
                <a:spcPct val="115000"/>
              </a:lnSpc>
              <a:spcBef>
                <a:spcPts val="0"/>
              </a:spcBef>
              <a:spcAft>
                <a:spcPts val="0"/>
              </a:spcAft>
              <a:buClr>
                <a:schemeClr val="lt1"/>
              </a:buClr>
              <a:buSzPts val="1400"/>
              <a:buAutoNum type="romanLcPeriod"/>
              <a:defRPr>
                <a:solidFill>
                  <a:schemeClr val="lt1"/>
                </a:solidFill>
              </a:defRPr>
            </a:lvl6pPr>
            <a:lvl7pPr marL="3200400" lvl="6" indent="-317500" rtl="0">
              <a:lnSpc>
                <a:spcPct val="115000"/>
              </a:lnSpc>
              <a:spcBef>
                <a:spcPts val="0"/>
              </a:spcBef>
              <a:spcAft>
                <a:spcPts val="0"/>
              </a:spcAft>
              <a:buClr>
                <a:schemeClr val="lt1"/>
              </a:buClr>
              <a:buSzPts val="1400"/>
              <a:buAutoNum type="arabicPeriod"/>
              <a:defRPr>
                <a:solidFill>
                  <a:schemeClr val="lt1"/>
                </a:solidFill>
              </a:defRPr>
            </a:lvl7pPr>
            <a:lvl8pPr marL="3657600" lvl="7" indent="-317500" rtl="0">
              <a:lnSpc>
                <a:spcPct val="115000"/>
              </a:lnSpc>
              <a:spcBef>
                <a:spcPts val="0"/>
              </a:spcBef>
              <a:spcAft>
                <a:spcPts val="0"/>
              </a:spcAft>
              <a:buClr>
                <a:schemeClr val="lt1"/>
              </a:buClr>
              <a:buSzPts val="1400"/>
              <a:buAutoNum type="alphaLcPeriod"/>
              <a:defRPr>
                <a:solidFill>
                  <a:schemeClr val="lt1"/>
                </a:solidFill>
              </a:defRPr>
            </a:lvl8pPr>
            <a:lvl9pPr marL="4114800" lvl="8" indent="-317500" rtl="0">
              <a:lnSpc>
                <a:spcPct val="115000"/>
              </a:lnSpc>
              <a:spcBef>
                <a:spcPts val="0"/>
              </a:spcBef>
              <a:spcAft>
                <a:spcPts val="0"/>
              </a:spcAft>
              <a:buClr>
                <a:schemeClr val="lt1"/>
              </a:buClr>
              <a:buSzPts val="1400"/>
              <a:buAutoNum type="romanLcPeriod"/>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8"/>
        <p:cNvGrpSpPr/>
        <p:nvPr/>
      </p:nvGrpSpPr>
      <p:grpSpPr>
        <a:xfrm>
          <a:off x="0" y="0"/>
          <a:ext cx="0" cy="0"/>
          <a:chOff x="0" y="0"/>
          <a:chExt cx="0" cy="0"/>
        </a:xfrm>
      </p:grpSpPr>
      <p:sp>
        <p:nvSpPr>
          <p:cNvPr id="99" name="Google Shape;99;p15"/>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5"/>
          <p:cNvPicPr preferRelativeResize="0"/>
          <p:nvPr/>
        </p:nvPicPr>
        <p:blipFill>
          <a:blip r:embed="rId2">
            <a:alphaModFix amt="20000"/>
          </a:blip>
          <a:stretch>
            <a:fillRect/>
          </a:stretch>
        </p:blipFill>
        <p:spPr>
          <a:xfrm>
            <a:off x="0" y="0"/>
            <a:ext cx="9144003" cy="5143501"/>
          </a:xfrm>
          <a:prstGeom prst="rect">
            <a:avLst/>
          </a:prstGeom>
          <a:noFill/>
          <a:ln>
            <a:noFill/>
          </a:ln>
        </p:spPr>
      </p:pic>
      <p:sp>
        <p:nvSpPr>
          <p:cNvPr id="101" name="Google Shape;101;p15"/>
          <p:cNvSpPr txBox="1">
            <a:spLocks noGrp="1"/>
          </p:cNvSpPr>
          <p:nvPr>
            <p:ph type="title"/>
          </p:nvPr>
        </p:nvSpPr>
        <p:spPr>
          <a:xfrm>
            <a:off x="4362425" y="1546350"/>
            <a:ext cx="3273000" cy="51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02" name="Google Shape;102;p15"/>
          <p:cNvSpPr txBox="1">
            <a:spLocks noGrp="1"/>
          </p:cNvSpPr>
          <p:nvPr>
            <p:ph type="subTitle" idx="1"/>
          </p:nvPr>
        </p:nvSpPr>
        <p:spPr>
          <a:xfrm>
            <a:off x="4362425" y="2065950"/>
            <a:ext cx="3273000" cy="153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03"/>
        <p:cNvGrpSpPr/>
        <p:nvPr/>
      </p:nvGrpSpPr>
      <p:grpSpPr>
        <a:xfrm>
          <a:off x="0" y="0"/>
          <a:ext cx="0" cy="0"/>
          <a:chOff x="0" y="0"/>
          <a:chExt cx="0" cy="0"/>
        </a:xfrm>
      </p:grpSpPr>
      <p:sp>
        <p:nvSpPr>
          <p:cNvPr id="104" name="Google Shape;104;p16"/>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6"/>
          <p:cNvPicPr preferRelativeResize="0"/>
          <p:nvPr/>
        </p:nvPicPr>
        <p:blipFill>
          <a:blip r:embed="rId2">
            <a:alphaModFix amt="20000"/>
          </a:blip>
          <a:stretch>
            <a:fillRect/>
          </a:stretch>
        </p:blipFill>
        <p:spPr>
          <a:xfrm>
            <a:off x="0" y="0"/>
            <a:ext cx="9144003" cy="5143501"/>
          </a:xfrm>
          <a:prstGeom prst="rect">
            <a:avLst/>
          </a:prstGeom>
          <a:noFill/>
          <a:ln>
            <a:noFill/>
          </a:ln>
        </p:spPr>
      </p:pic>
      <p:sp>
        <p:nvSpPr>
          <p:cNvPr id="106" name="Google Shape;106;p16"/>
          <p:cNvSpPr txBox="1">
            <a:spLocks noGrp="1"/>
          </p:cNvSpPr>
          <p:nvPr>
            <p:ph type="title"/>
          </p:nvPr>
        </p:nvSpPr>
        <p:spPr>
          <a:xfrm>
            <a:off x="4947025" y="1507325"/>
            <a:ext cx="2658300" cy="96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07" name="Google Shape;107;p16"/>
          <p:cNvSpPr txBox="1">
            <a:spLocks noGrp="1"/>
          </p:cNvSpPr>
          <p:nvPr>
            <p:ph type="subTitle" idx="1"/>
          </p:nvPr>
        </p:nvSpPr>
        <p:spPr>
          <a:xfrm>
            <a:off x="4947025" y="2475775"/>
            <a:ext cx="2658300" cy="116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76"/>
        <p:cNvGrpSpPr/>
        <p:nvPr/>
      </p:nvGrpSpPr>
      <p:grpSpPr>
        <a:xfrm>
          <a:off x="0" y="0"/>
          <a:ext cx="0" cy="0"/>
          <a:chOff x="0" y="0"/>
          <a:chExt cx="0" cy="0"/>
        </a:xfrm>
      </p:grpSpPr>
      <p:sp>
        <p:nvSpPr>
          <p:cNvPr id="177" name="Google Shape;177;p26"/>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26"/>
          <p:cNvPicPr preferRelativeResize="0"/>
          <p:nvPr/>
        </p:nvPicPr>
        <p:blipFill>
          <a:blip r:embed="rId2">
            <a:alphaModFix amt="20000"/>
          </a:blip>
          <a:stretch>
            <a:fillRect/>
          </a:stretch>
        </p:blipFill>
        <p:spPr>
          <a:xfrm>
            <a:off x="0" y="0"/>
            <a:ext cx="9144003" cy="5143501"/>
          </a:xfrm>
          <a:prstGeom prst="rect">
            <a:avLst/>
          </a:prstGeom>
          <a:noFill/>
          <a:ln>
            <a:noFill/>
          </a:ln>
        </p:spPr>
      </p:pic>
      <p:sp>
        <p:nvSpPr>
          <p:cNvPr id="179" name="Google Shape;179;p26"/>
          <p:cNvSpPr txBox="1">
            <a:spLocks noGrp="1"/>
          </p:cNvSpPr>
          <p:nvPr>
            <p:ph type="title"/>
          </p:nvPr>
        </p:nvSpPr>
        <p:spPr>
          <a:xfrm>
            <a:off x="2285125" y="16014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180" name="Google Shape;180;p26"/>
          <p:cNvSpPr txBox="1">
            <a:spLocks noGrp="1"/>
          </p:cNvSpPr>
          <p:nvPr>
            <p:ph type="subTitle" idx="1"/>
          </p:nvPr>
        </p:nvSpPr>
        <p:spPr>
          <a:xfrm>
            <a:off x="2285125" y="1948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81" name="Google Shape;181;p26"/>
          <p:cNvSpPr txBox="1">
            <a:spLocks noGrp="1"/>
          </p:cNvSpPr>
          <p:nvPr>
            <p:ph type="title" idx="2"/>
          </p:nvPr>
        </p:nvSpPr>
        <p:spPr>
          <a:xfrm>
            <a:off x="5889700" y="16014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182" name="Google Shape;182;p26"/>
          <p:cNvSpPr txBox="1">
            <a:spLocks noGrp="1"/>
          </p:cNvSpPr>
          <p:nvPr>
            <p:ph type="subTitle" idx="3"/>
          </p:nvPr>
        </p:nvSpPr>
        <p:spPr>
          <a:xfrm>
            <a:off x="5889700" y="1948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83" name="Google Shape;183;p26"/>
          <p:cNvSpPr txBox="1">
            <a:spLocks noGrp="1"/>
          </p:cNvSpPr>
          <p:nvPr>
            <p:ph type="title" idx="4"/>
          </p:nvPr>
        </p:nvSpPr>
        <p:spPr>
          <a:xfrm>
            <a:off x="2285125" y="33145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184" name="Google Shape;184;p26"/>
          <p:cNvSpPr txBox="1">
            <a:spLocks noGrp="1"/>
          </p:cNvSpPr>
          <p:nvPr>
            <p:ph type="subTitle" idx="5"/>
          </p:nvPr>
        </p:nvSpPr>
        <p:spPr>
          <a:xfrm>
            <a:off x="2285125" y="3661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85" name="Google Shape;185;p26"/>
          <p:cNvSpPr txBox="1">
            <a:spLocks noGrp="1"/>
          </p:cNvSpPr>
          <p:nvPr>
            <p:ph type="title" idx="6"/>
          </p:nvPr>
        </p:nvSpPr>
        <p:spPr>
          <a:xfrm>
            <a:off x="5889700" y="33145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186" name="Google Shape;186;p26"/>
          <p:cNvSpPr txBox="1">
            <a:spLocks noGrp="1"/>
          </p:cNvSpPr>
          <p:nvPr>
            <p:ph type="subTitle" idx="7"/>
          </p:nvPr>
        </p:nvSpPr>
        <p:spPr>
          <a:xfrm>
            <a:off x="5889700" y="3661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87" name="Google Shape;187;p26"/>
          <p:cNvSpPr txBox="1">
            <a:spLocks noGrp="1"/>
          </p:cNvSpPr>
          <p:nvPr>
            <p:ph type="title" idx="8"/>
          </p:nvPr>
        </p:nvSpPr>
        <p:spPr>
          <a:xfrm>
            <a:off x="713225" y="5212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58"/>
        <p:cNvGrpSpPr/>
        <p:nvPr/>
      </p:nvGrpSpPr>
      <p:grpSpPr>
        <a:xfrm>
          <a:off x="0" y="0"/>
          <a:ext cx="0" cy="0"/>
          <a:chOff x="0" y="0"/>
          <a:chExt cx="0" cy="0"/>
        </a:xfrm>
      </p:grpSpPr>
      <p:sp>
        <p:nvSpPr>
          <p:cNvPr id="259" name="Google Shape;259;p32"/>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32"/>
          <p:cNvGrpSpPr/>
          <p:nvPr/>
        </p:nvGrpSpPr>
        <p:grpSpPr>
          <a:xfrm>
            <a:off x="0" y="0"/>
            <a:ext cx="9144003" cy="5143501"/>
            <a:chOff x="0" y="0"/>
            <a:chExt cx="9144003" cy="5143501"/>
          </a:xfrm>
        </p:grpSpPr>
        <p:pic>
          <p:nvPicPr>
            <p:cNvPr id="261" name="Google Shape;261;p32"/>
            <p:cNvPicPr preferRelativeResize="0"/>
            <p:nvPr/>
          </p:nvPicPr>
          <p:blipFill>
            <a:blip r:embed="rId2">
              <a:alphaModFix amt="20000"/>
            </a:blip>
            <a:stretch>
              <a:fillRect/>
            </a:stretch>
          </p:blipFill>
          <p:spPr>
            <a:xfrm>
              <a:off x="2859" y="1"/>
              <a:ext cx="9138285" cy="5143500"/>
            </a:xfrm>
            <a:prstGeom prst="rect">
              <a:avLst/>
            </a:prstGeom>
            <a:noFill/>
            <a:ln>
              <a:noFill/>
            </a:ln>
          </p:spPr>
        </p:pic>
        <p:pic>
          <p:nvPicPr>
            <p:cNvPr id="262" name="Google Shape;262;p32"/>
            <p:cNvPicPr preferRelativeResize="0"/>
            <p:nvPr/>
          </p:nvPicPr>
          <p:blipFill>
            <a:blip r:embed="rId3">
              <a:alphaModFix amt="20000"/>
            </a:blip>
            <a:stretch>
              <a:fillRect/>
            </a:stretch>
          </p:blipFill>
          <p:spPr>
            <a:xfrm>
              <a:off x="0" y="0"/>
              <a:ext cx="9144003" cy="5143501"/>
            </a:xfrm>
            <a:prstGeom prst="rect">
              <a:avLst/>
            </a:prstGeom>
            <a:noFill/>
            <a:ln>
              <a:noFill/>
            </a:ln>
          </p:spPr>
        </p:pic>
      </p:grpSp>
      <p:sp>
        <p:nvSpPr>
          <p:cNvPr id="263" name="Google Shape;263;p32"/>
          <p:cNvSpPr txBox="1">
            <a:spLocks noGrp="1"/>
          </p:cNvSpPr>
          <p:nvPr>
            <p:ph type="ctrTitle"/>
          </p:nvPr>
        </p:nvSpPr>
        <p:spPr>
          <a:xfrm>
            <a:off x="953450" y="761075"/>
            <a:ext cx="4749000" cy="81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5200"/>
              <a:buNone/>
              <a:defRPr sz="48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64" name="Google Shape;264;p32"/>
          <p:cNvSpPr txBox="1">
            <a:spLocks noGrp="1"/>
          </p:cNvSpPr>
          <p:nvPr>
            <p:ph type="subTitle" idx="1"/>
          </p:nvPr>
        </p:nvSpPr>
        <p:spPr>
          <a:xfrm>
            <a:off x="953450" y="1579325"/>
            <a:ext cx="4749000" cy="11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65" name="Google Shape;265;p32"/>
          <p:cNvSpPr txBox="1"/>
          <p:nvPr/>
        </p:nvSpPr>
        <p:spPr>
          <a:xfrm>
            <a:off x="953450" y="3571750"/>
            <a:ext cx="3864900" cy="65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Open Sans"/>
                <a:ea typeface="Open Sans"/>
                <a:cs typeface="Open Sans"/>
                <a:sym typeface="Open Sans"/>
              </a:rPr>
              <a:t>CREDITS: This presentation template was created by </a:t>
            </a:r>
            <a:r>
              <a:rPr lang="en" sz="1200" b="1">
                <a:solidFill>
                  <a:schemeClr val="lt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Slidesgo</a:t>
            </a:r>
            <a:r>
              <a:rPr lang="en" sz="1200">
                <a:solidFill>
                  <a:schemeClr val="lt1"/>
                </a:solidFill>
                <a:latin typeface="Open Sans"/>
                <a:ea typeface="Open Sans"/>
                <a:cs typeface="Open Sans"/>
                <a:sym typeface="Open Sans"/>
              </a:rPr>
              <a:t>, including icons by </a:t>
            </a:r>
            <a:r>
              <a:rPr lang="en" sz="1200" b="1">
                <a:solidFill>
                  <a:schemeClr val="lt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Flaticon</a:t>
            </a:r>
            <a:r>
              <a:rPr lang="en" sz="1200">
                <a:solidFill>
                  <a:schemeClr val="lt1"/>
                </a:solidFill>
                <a:latin typeface="Open Sans"/>
                <a:ea typeface="Open Sans"/>
                <a:cs typeface="Open Sans"/>
                <a:sym typeface="Open Sans"/>
              </a:rPr>
              <a:t> and infographics &amp; images by </a:t>
            </a:r>
            <a:r>
              <a:rPr lang="en" sz="1200" b="1">
                <a:solidFill>
                  <a:schemeClr val="lt1"/>
                </a:solidFill>
                <a:uFill>
                  <a:noFill/>
                </a:u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Freepik</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6"/>
        <p:cNvGrpSpPr/>
        <p:nvPr/>
      </p:nvGrpSpPr>
      <p:grpSpPr>
        <a:xfrm>
          <a:off x="0" y="0"/>
          <a:ext cx="0" cy="0"/>
          <a:chOff x="0" y="0"/>
          <a:chExt cx="0" cy="0"/>
        </a:xfrm>
      </p:grpSpPr>
      <p:sp>
        <p:nvSpPr>
          <p:cNvPr id="267" name="Google Shape;267;p33"/>
          <p:cNvSpPr/>
          <p:nvPr/>
        </p:nvSpPr>
        <p:spPr>
          <a:xfrm>
            <a:off x="176400" y="174050"/>
            <a:ext cx="8791200" cy="4805400"/>
          </a:xfrm>
          <a:prstGeom prst="roundRect">
            <a:avLst>
              <a:gd name="adj" fmla="val 581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33"/>
          <p:cNvGrpSpPr/>
          <p:nvPr/>
        </p:nvGrpSpPr>
        <p:grpSpPr>
          <a:xfrm>
            <a:off x="0" y="0"/>
            <a:ext cx="9144003" cy="5143501"/>
            <a:chOff x="0" y="0"/>
            <a:chExt cx="9144003" cy="5143501"/>
          </a:xfrm>
        </p:grpSpPr>
        <p:pic>
          <p:nvPicPr>
            <p:cNvPr id="269" name="Google Shape;269;p33"/>
            <p:cNvPicPr preferRelativeResize="0"/>
            <p:nvPr/>
          </p:nvPicPr>
          <p:blipFill>
            <a:blip r:embed="rId2">
              <a:alphaModFix amt="20000"/>
            </a:blip>
            <a:stretch>
              <a:fillRect/>
            </a:stretch>
          </p:blipFill>
          <p:spPr>
            <a:xfrm>
              <a:off x="2859" y="1"/>
              <a:ext cx="9138285" cy="5143500"/>
            </a:xfrm>
            <a:prstGeom prst="rect">
              <a:avLst/>
            </a:prstGeom>
            <a:noFill/>
            <a:ln>
              <a:noFill/>
            </a:ln>
          </p:spPr>
        </p:pic>
        <p:pic>
          <p:nvPicPr>
            <p:cNvPr id="270" name="Google Shape;270;p33"/>
            <p:cNvPicPr preferRelativeResize="0"/>
            <p:nvPr/>
          </p:nvPicPr>
          <p:blipFill>
            <a:blip r:embed="rId3">
              <a:alphaModFix amt="20000"/>
            </a:blip>
            <a:stretch>
              <a:fillRect/>
            </a:stretch>
          </p:blipFill>
          <p:spPr>
            <a:xfrm>
              <a:off x="0" y="0"/>
              <a:ext cx="9144003" cy="5143501"/>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1"/>
        <p:cNvGrpSpPr/>
        <p:nvPr/>
      </p:nvGrpSpPr>
      <p:grpSpPr>
        <a:xfrm>
          <a:off x="0" y="0"/>
          <a:ext cx="0" cy="0"/>
          <a:chOff x="0" y="0"/>
          <a:chExt cx="0" cy="0"/>
        </a:xfrm>
      </p:grpSpPr>
      <p:sp>
        <p:nvSpPr>
          <p:cNvPr id="272" name="Google Shape;272;p34"/>
          <p:cNvSpPr/>
          <p:nvPr/>
        </p:nvSpPr>
        <p:spPr>
          <a:xfrm>
            <a:off x="176400" y="174050"/>
            <a:ext cx="8791200" cy="4805400"/>
          </a:xfrm>
          <a:prstGeom prst="roundRect">
            <a:avLst>
              <a:gd name="adj" fmla="val 5813"/>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34"/>
          <p:cNvGrpSpPr/>
          <p:nvPr/>
        </p:nvGrpSpPr>
        <p:grpSpPr>
          <a:xfrm>
            <a:off x="0" y="0"/>
            <a:ext cx="9144003" cy="5143501"/>
            <a:chOff x="0" y="0"/>
            <a:chExt cx="9144003" cy="5143501"/>
          </a:xfrm>
        </p:grpSpPr>
        <p:pic>
          <p:nvPicPr>
            <p:cNvPr id="274" name="Google Shape;274;p34"/>
            <p:cNvPicPr preferRelativeResize="0"/>
            <p:nvPr/>
          </p:nvPicPr>
          <p:blipFill>
            <a:blip r:embed="rId2">
              <a:alphaModFix/>
            </a:blip>
            <a:stretch>
              <a:fillRect/>
            </a:stretch>
          </p:blipFill>
          <p:spPr>
            <a:xfrm>
              <a:off x="2859" y="1"/>
              <a:ext cx="9138285" cy="5143500"/>
            </a:xfrm>
            <a:prstGeom prst="rect">
              <a:avLst/>
            </a:prstGeom>
            <a:noFill/>
            <a:ln>
              <a:noFill/>
            </a:ln>
          </p:spPr>
        </p:pic>
        <p:pic>
          <p:nvPicPr>
            <p:cNvPr id="275" name="Google Shape;275;p34"/>
            <p:cNvPicPr preferRelativeResize="0"/>
            <p:nvPr/>
          </p:nvPicPr>
          <p:blipFill>
            <a:blip r:embed="rId3">
              <a:alphaModFix amt="79000"/>
            </a:blip>
            <a:stretch>
              <a:fillRect/>
            </a:stretch>
          </p:blipFill>
          <p:spPr>
            <a:xfrm>
              <a:off x="0" y="0"/>
              <a:ext cx="9144003" cy="514350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2pPr>
            <a:lvl3pPr lvl="2"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3pPr>
            <a:lvl4pPr lvl="3"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4pPr>
            <a:lvl5pPr lvl="4"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5pPr>
            <a:lvl6pPr lvl="5"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6pPr>
            <a:lvl7pPr lvl="6"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7pPr>
            <a:lvl8pPr lvl="7"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8pPr>
            <a:lvl9pPr lvl="8"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62" r:id="rId5"/>
    <p:sldLayoutId id="2147483672" r:id="rId6"/>
    <p:sldLayoutId id="2147483678" r:id="rId7"/>
    <p:sldLayoutId id="2147483679" r:id="rId8"/>
    <p:sldLayoutId id="214748368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ctrTitle"/>
          </p:nvPr>
        </p:nvSpPr>
        <p:spPr>
          <a:xfrm>
            <a:off x="713225" y="2305556"/>
            <a:ext cx="4271700" cy="12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Valorant</a:t>
            </a:r>
            <a:endParaRPr dirty="0">
              <a:solidFill>
                <a:schemeClr val="lt1"/>
              </a:solidFill>
            </a:endParaRPr>
          </a:p>
        </p:txBody>
      </p:sp>
      <p:sp>
        <p:nvSpPr>
          <p:cNvPr id="287" name="Google Shape;287;p38"/>
          <p:cNvSpPr txBox="1">
            <a:spLocks noGrp="1"/>
          </p:cNvSpPr>
          <p:nvPr>
            <p:ph type="subTitle" idx="1"/>
          </p:nvPr>
        </p:nvSpPr>
        <p:spPr>
          <a:xfrm>
            <a:off x="722806" y="3507356"/>
            <a:ext cx="4471170" cy="522461"/>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hu-HU" dirty="0"/>
              <a:t>Készítők: Konkolyi Ármin, Simon Ádám Gyula</a:t>
            </a:r>
            <a:endParaRPr dirty="0"/>
          </a:p>
        </p:txBody>
      </p:sp>
      <p:sp>
        <p:nvSpPr>
          <p:cNvPr id="290" name="Google Shape;290;p38"/>
          <p:cNvSpPr txBox="1"/>
          <p:nvPr/>
        </p:nvSpPr>
        <p:spPr>
          <a:xfrm>
            <a:off x="232175" y="275632"/>
            <a:ext cx="962100" cy="25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a:solidFill>
                  <a:schemeClr val="dk1"/>
                </a:solidFill>
                <a:latin typeface="Orbitron"/>
                <a:ea typeface="Orbitron"/>
                <a:cs typeface="Orbitron"/>
                <a:sym typeface="Orbitron"/>
              </a:rPr>
              <a:t>// 202</a:t>
            </a:r>
            <a:r>
              <a:rPr lang="hu-HU" sz="1100" b="1" dirty="0">
                <a:solidFill>
                  <a:schemeClr val="dk1"/>
                </a:solidFill>
                <a:latin typeface="Orbitron"/>
                <a:ea typeface="Orbitron"/>
                <a:cs typeface="Orbitron"/>
                <a:sym typeface="Orbitron"/>
              </a:rPr>
              <a:t>3</a:t>
            </a:r>
            <a:endParaRPr dirty="0"/>
          </a:p>
        </p:txBody>
      </p:sp>
      <p:sp>
        <p:nvSpPr>
          <p:cNvPr id="3" name="AutoShape 2" descr="Valorant Icon">
            <a:extLst>
              <a:ext uri="{FF2B5EF4-FFF2-40B4-BE49-F238E27FC236}">
                <a16:creationId xmlns:a16="http://schemas.microsoft.com/office/drawing/2014/main" id="{7060EFC9-87F9-4303-B011-F226FF61004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 name="Kép 4">
            <a:extLst>
              <a:ext uri="{FF2B5EF4-FFF2-40B4-BE49-F238E27FC236}">
                <a16:creationId xmlns:a16="http://schemas.microsoft.com/office/drawing/2014/main" id="{4A71AA42-67C1-4FF3-AF47-8A9111DD45E9}"/>
              </a:ext>
            </a:extLst>
          </p:cNvPr>
          <p:cNvPicPr>
            <a:picLocks noChangeAspect="1"/>
          </p:cNvPicPr>
          <p:nvPr/>
        </p:nvPicPr>
        <p:blipFill>
          <a:blip r:embed="rId3">
            <a:duotone>
              <a:prstClr val="black"/>
              <a:schemeClr val="tx1">
                <a:tint val="45000"/>
                <a:satMod val="400000"/>
              </a:schemeClr>
            </a:duotone>
          </a:blip>
          <a:stretch>
            <a:fillRect/>
          </a:stretch>
        </p:blipFill>
        <p:spPr>
          <a:xfrm>
            <a:off x="5953612" y="1751612"/>
            <a:ext cx="1996603" cy="1640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title"/>
          </p:nvPr>
        </p:nvSpPr>
        <p:spPr>
          <a:xfrm>
            <a:off x="713225" y="5212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Alkalmazott technológiák</a:t>
            </a:r>
            <a:endParaRPr dirty="0"/>
          </a:p>
        </p:txBody>
      </p:sp>
      <p:grpSp>
        <p:nvGrpSpPr>
          <p:cNvPr id="304" name="Google Shape;304;p39"/>
          <p:cNvGrpSpPr/>
          <p:nvPr/>
        </p:nvGrpSpPr>
        <p:grpSpPr>
          <a:xfrm rot="-5400000">
            <a:off x="7740150" y="460463"/>
            <a:ext cx="311525" cy="694225"/>
            <a:chOff x="1530500" y="436925"/>
            <a:chExt cx="311525" cy="694225"/>
          </a:xfrm>
        </p:grpSpPr>
        <p:sp>
          <p:nvSpPr>
            <p:cNvPr id="305" name="Google Shape;305;p39"/>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Kép 2">
            <a:extLst>
              <a:ext uri="{FF2B5EF4-FFF2-40B4-BE49-F238E27FC236}">
                <a16:creationId xmlns:a16="http://schemas.microsoft.com/office/drawing/2014/main" id="{C1D845B2-F75C-47AD-BB01-38AD23E0B278}"/>
              </a:ext>
            </a:extLst>
          </p:cNvPr>
          <p:cNvPicPr>
            <a:picLocks noChangeAspect="1"/>
          </p:cNvPicPr>
          <p:nvPr/>
        </p:nvPicPr>
        <p:blipFill>
          <a:blip r:embed="rId3"/>
          <a:stretch>
            <a:fillRect/>
          </a:stretch>
        </p:blipFill>
        <p:spPr>
          <a:xfrm>
            <a:off x="1446506" y="1289342"/>
            <a:ext cx="3203133" cy="629880"/>
          </a:xfrm>
          <a:prstGeom prst="round2DiagRect">
            <a:avLst>
              <a:gd name="adj1" fmla="val 16667"/>
              <a:gd name="adj2" fmla="val 0"/>
            </a:avLst>
          </a:prstGeom>
          <a:ln w="28575" cap="sq">
            <a:solidFill>
              <a:srgbClr val="FFFFFF"/>
            </a:solidFill>
            <a:miter lim="800000"/>
          </a:ln>
          <a:effectLst>
            <a:outerShdw blurRad="254000" algn="tl" rotWithShape="0">
              <a:srgbClr val="000000">
                <a:alpha val="43000"/>
              </a:srgbClr>
            </a:outerShdw>
          </a:effectLst>
        </p:spPr>
      </p:pic>
      <p:pic>
        <p:nvPicPr>
          <p:cNvPr id="2050" name="Picture 2" descr="Html5 - Free computer icons">
            <a:extLst>
              <a:ext uri="{FF2B5EF4-FFF2-40B4-BE49-F238E27FC236}">
                <a16:creationId xmlns:a16="http://schemas.microsoft.com/office/drawing/2014/main" id="{B5FA561C-8DC5-4906-B565-9A5734B72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6971" y="1211409"/>
            <a:ext cx="825337" cy="825337"/>
          </a:xfrm>
          <a:prstGeom prst="rect">
            <a:avLst/>
          </a:prstGeom>
          <a:noFill/>
          <a:extLst>
            <a:ext uri="{909E8E84-426E-40DD-AFC4-6F175D3DCCD1}">
              <a14:hiddenFill xmlns:a14="http://schemas.microsoft.com/office/drawing/2010/main">
                <a:solidFill>
                  <a:srgbClr val="FFFFFF"/>
                </a:solidFill>
              </a14:hiddenFill>
            </a:ext>
          </a:extLst>
        </p:spPr>
      </p:pic>
      <p:pic>
        <p:nvPicPr>
          <p:cNvPr id="5" name="Kép 4">
            <a:extLst>
              <a:ext uri="{FF2B5EF4-FFF2-40B4-BE49-F238E27FC236}">
                <a16:creationId xmlns:a16="http://schemas.microsoft.com/office/drawing/2014/main" id="{77D8ADD2-202A-4E37-AE20-5489EE90503C}"/>
              </a:ext>
            </a:extLst>
          </p:cNvPr>
          <p:cNvPicPr>
            <a:picLocks noChangeAspect="1"/>
          </p:cNvPicPr>
          <p:nvPr/>
        </p:nvPicPr>
        <p:blipFill>
          <a:blip r:embed="rId5"/>
          <a:stretch>
            <a:fillRect/>
          </a:stretch>
        </p:blipFill>
        <p:spPr>
          <a:xfrm>
            <a:off x="3364824" y="2237235"/>
            <a:ext cx="4119598" cy="537339"/>
          </a:xfrm>
          <a:prstGeom prst="round2DiagRect">
            <a:avLst>
              <a:gd name="adj1" fmla="val 16667"/>
              <a:gd name="adj2" fmla="val 0"/>
            </a:avLst>
          </a:prstGeom>
          <a:ln w="28575" cap="sq">
            <a:solidFill>
              <a:srgbClr val="FFFFFF"/>
            </a:solidFill>
            <a:miter lim="800000"/>
          </a:ln>
          <a:effectLst>
            <a:outerShdw blurRad="254000" algn="tl" rotWithShape="0">
              <a:srgbClr val="000000">
                <a:alpha val="43000"/>
              </a:srgbClr>
            </a:outerShdw>
          </a:effectLst>
        </p:spPr>
      </p:pic>
      <p:pic>
        <p:nvPicPr>
          <p:cNvPr id="4" name="Kép 3">
            <a:extLst>
              <a:ext uri="{FF2B5EF4-FFF2-40B4-BE49-F238E27FC236}">
                <a16:creationId xmlns:a16="http://schemas.microsoft.com/office/drawing/2014/main" id="{CACF69F6-C4AE-425F-913B-8130AF280627}"/>
              </a:ext>
            </a:extLst>
          </p:cNvPr>
          <p:cNvPicPr>
            <a:picLocks noChangeAspect="1"/>
          </p:cNvPicPr>
          <p:nvPr/>
        </p:nvPicPr>
        <p:blipFill>
          <a:blip r:embed="rId6"/>
          <a:stretch>
            <a:fillRect/>
          </a:stretch>
        </p:blipFill>
        <p:spPr>
          <a:xfrm>
            <a:off x="2448649" y="1990760"/>
            <a:ext cx="1198845" cy="989047"/>
          </a:xfrm>
          <a:prstGeom prst="rect">
            <a:avLst/>
          </a:prstGeom>
        </p:spPr>
      </p:pic>
      <p:pic>
        <p:nvPicPr>
          <p:cNvPr id="6" name="Kép 5">
            <a:extLst>
              <a:ext uri="{FF2B5EF4-FFF2-40B4-BE49-F238E27FC236}">
                <a16:creationId xmlns:a16="http://schemas.microsoft.com/office/drawing/2014/main" id="{A2AF7CF1-212E-43A3-89D4-7424E8459BF1}"/>
              </a:ext>
            </a:extLst>
          </p:cNvPr>
          <p:cNvPicPr>
            <a:picLocks noChangeAspect="1"/>
          </p:cNvPicPr>
          <p:nvPr/>
        </p:nvPicPr>
        <p:blipFill>
          <a:blip r:embed="rId7"/>
          <a:stretch>
            <a:fillRect/>
          </a:stretch>
        </p:blipFill>
        <p:spPr>
          <a:xfrm>
            <a:off x="1814620" y="3082687"/>
            <a:ext cx="3557568" cy="476684"/>
          </a:xfrm>
          <a:prstGeom prst="round2DiagRect">
            <a:avLst>
              <a:gd name="adj1" fmla="val 16667"/>
              <a:gd name="adj2" fmla="val 0"/>
            </a:avLst>
          </a:prstGeom>
          <a:ln w="28575" cap="sq">
            <a:solidFill>
              <a:srgbClr val="FFFFFF"/>
            </a:solidFill>
            <a:miter lim="800000"/>
          </a:ln>
          <a:effectLst>
            <a:outerShdw blurRad="254000" algn="tl" rotWithShape="0">
              <a:srgbClr val="000000">
                <a:alpha val="43000"/>
              </a:srgbClr>
            </a:outerShdw>
          </a:effectLst>
        </p:spPr>
      </p:pic>
      <p:pic>
        <p:nvPicPr>
          <p:cNvPr id="2052" name="Picture 4" descr="Css3 png images | PNGEgg">
            <a:extLst>
              <a:ext uri="{FF2B5EF4-FFF2-40B4-BE49-F238E27FC236}">
                <a16:creationId xmlns:a16="http://schemas.microsoft.com/office/drawing/2014/main" id="{686AA066-F390-40D8-8AF7-BC7B48CAE8D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360" b="99640" l="10000" r="90000">
                        <a14:foregroundMark x1="20111" y1="18848" x2="31444" y2="89676"/>
                        <a14:foregroundMark x1="31444" y1="89676" x2="63222" y2="92557"/>
                        <a14:foregroundMark x1="63222" y1="92557" x2="74222" y2="80312"/>
                        <a14:foregroundMark x1="58000" y1="93397" x2="40556" y2="90276"/>
                        <a14:foregroundMark x1="49667" y1="95198" x2="49667" y2="99640"/>
                        <a14:foregroundMark x1="52556" y1="80312" x2="39333" y2="48860"/>
                        <a14:foregroundMark x1="39333" y1="48860" x2="39333" y2="48860"/>
                        <a14:foregroundMark x1="42222" y1="75390" x2="63889" y2="46819"/>
                        <a14:foregroundMark x1="63889" y1="46819" x2="36000" y2="26771"/>
                        <a14:foregroundMark x1="36000" y1="26771" x2="67889" y2="26651"/>
                        <a14:foregroundMark x1="67889" y1="26651" x2="40556" y2="39976"/>
                        <a14:foregroundMark x1="62556" y1="41777" x2="27333" y2="45018"/>
                        <a14:foregroundMark x1="27333" y1="45018" x2="58111" y2="36014"/>
                        <a14:foregroundMark x1="58111" y1="36014" x2="45111" y2="26891"/>
                        <a14:foregroundMark x1="16444" y1="5762" x2="50222" y2="9844"/>
                        <a14:foregroundMark x1="50222" y1="9844" x2="81667" y2="6242"/>
                        <a14:foregroundMark x1="81667" y1="6242" x2="81667" y2="6242"/>
                        <a14:foregroundMark x1="14333" y1="2641" x2="46556" y2="6723"/>
                        <a14:foregroundMark x1="46556" y1="6723" x2="88333" y2="4922"/>
                        <a14:foregroundMark x1="31000" y1="3481" x2="31778" y2="360"/>
                        <a14:foregroundMark x1="58444" y1="30012" x2="59000" y2="65546"/>
                        <a14:foregroundMark x1="59000" y1="65546" x2="65111" y2="57503"/>
                        <a14:foregroundMark x1="68444" y1="66867" x2="59222" y2="74070"/>
                        <a14:foregroundMark x1="59667" y1="73229" x2="36333" y2="66026"/>
                        <a14:foregroundMark x1="46333" y1="72269" x2="34667" y2="66867"/>
                        <a14:foregroundMark x1="42667" y1="71429" x2="40111" y2="73589"/>
                        <a14:foregroundMark x1="38000" y1="75870" x2="33000" y2="69988"/>
                        <a14:foregroundMark x1="40111" y1="74070" x2="31444" y2="70948"/>
                        <a14:foregroundMark x1="34667" y1="65546" x2="31444" y2="72269"/>
                        <a14:foregroundMark x1="31444" y1="64226" x2="30556" y2="64226"/>
                        <a14:foregroundMark x1="35111" y1="67827" x2="33444" y2="63265"/>
                        <a14:foregroundMark x1="33444" y1="61104" x2="34667" y2="67347"/>
                        <a14:foregroundMark x1="31000" y1="61465" x2="35556" y2="65066"/>
                        <a14:foregroundMark x1="32667" y1="65546" x2="32667" y2="63265"/>
                        <a14:foregroundMark x1="66333" y1="63265" x2="66333" y2="63265"/>
                        <a14:foregroundMark x1="70889" y1="53902" x2="70889" y2="53902"/>
                        <a14:foregroundMark x1="70444" y1="55222" x2="70444" y2="55222"/>
                        <a14:foregroundMark x1="70444" y1="55702" x2="65111" y2="61945"/>
                        <a14:foregroundMark x1="66778" y1="65546" x2="61333" y2="69628"/>
                        <a14:foregroundMark x1="69667" y1="67347" x2="64222" y2="66867"/>
                        <a14:foregroundMark x1="70111" y1="57503" x2="68000" y2="53421"/>
                        <a14:foregroundMark x1="67556" y1="49340" x2="67111" y2="53902"/>
                        <a14:foregroundMark x1="65444" y1="56543" x2="66333" y2="48860"/>
                        <a14:foregroundMark x1="66333" y1="56062" x2="70111" y2="46699"/>
                        <a14:foregroundMark x1="71778" y1="51140" x2="71778" y2="45378"/>
                        <a14:foregroundMark x1="71778" y1="53421" x2="70111" y2="41777"/>
                        <a14:foregroundMark x1="66333" y1="37215" x2="57222" y2="43097"/>
                        <a14:foregroundMark x1="53444" y1="45378" x2="39333" y2="45738"/>
                        <a14:foregroundMark x1="59667" y1="47179" x2="43000" y2="46699"/>
                        <a14:foregroundMark x1="57222" y1="48019" x2="37667" y2="46699"/>
                        <a14:foregroundMark x1="33889" y1="31453" x2="32667" y2="23289"/>
                        <a14:foregroundMark x1="39333" y1="22809" x2="39333" y2="22809"/>
                        <a14:foregroundMark x1="30111" y1="23770" x2="45111" y2="26050"/>
                        <a14:foregroundMark x1="28889" y1="24610" x2="43000" y2="25570"/>
                        <a14:foregroundMark x1="33889" y1="25570" x2="47556" y2="23289"/>
                        <a14:foregroundMark x1="27667" y1="23770" x2="26000" y2="34574"/>
                        <a14:foregroundMark x1="29778" y1="27851" x2="29333" y2="33133"/>
                        <a14:foregroundMark x1="44667" y1="22449" x2="55556" y2="24250"/>
                        <a14:foregroundMark x1="42222" y1="25090" x2="63444" y2="26891"/>
                        <a14:foregroundMark x1="57222" y1="26891" x2="69222" y2="26050"/>
                        <a14:foregroundMark x1="67556" y1="26891" x2="71778" y2="27371"/>
                        <a14:foregroundMark x1="73333" y1="24610" x2="54222" y2="33613"/>
                        <a14:foregroundMark x1="65444" y1="27851" x2="65444" y2="27851"/>
                        <a14:foregroundMark x1="63778" y1="19208" x2="63444" y2="26411"/>
                        <a14:foregroundMark x1="62111" y1="23289" x2="57222" y2="23289"/>
                        <a14:foregroundMark x1="68444" y1="21489" x2="64667" y2="22809"/>
                      </a14:backgroundRemoval>
                    </a14:imgEffect>
                  </a14:imgLayer>
                </a14:imgProps>
              </a:ext>
              <a:ext uri="{28A0092B-C50C-407E-A947-70E740481C1C}">
                <a14:useLocalDpi xmlns:a14="http://schemas.microsoft.com/office/drawing/2010/main" val="0"/>
              </a:ext>
            </a:extLst>
          </a:blip>
          <a:srcRect/>
          <a:stretch>
            <a:fillRect/>
          </a:stretch>
        </p:blipFill>
        <p:spPr bwMode="auto">
          <a:xfrm>
            <a:off x="5026039" y="2897253"/>
            <a:ext cx="965865" cy="893860"/>
          </a:xfrm>
          <a:prstGeom prst="rect">
            <a:avLst/>
          </a:prstGeom>
          <a:noFill/>
          <a:extLst>
            <a:ext uri="{909E8E84-426E-40DD-AFC4-6F175D3DCCD1}">
              <a14:hiddenFill xmlns:a14="http://schemas.microsoft.com/office/drawing/2010/main">
                <a:solidFill>
                  <a:srgbClr val="FFFFFF"/>
                </a:solidFill>
              </a14:hiddenFill>
            </a:ext>
          </a:extLst>
        </p:spPr>
      </p:pic>
      <p:pic>
        <p:nvPicPr>
          <p:cNvPr id="8" name="Kép 7">
            <a:extLst>
              <a:ext uri="{FF2B5EF4-FFF2-40B4-BE49-F238E27FC236}">
                <a16:creationId xmlns:a16="http://schemas.microsoft.com/office/drawing/2014/main" id="{E8C88A01-16CB-43FB-84EB-3F8721F18373}"/>
              </a:ext>
            </a:extLst>
          </p:cNvPr>
          <p:cNvPicPr>
            <a:picLocks noChangeAspect="1"/>
          </p:cNvPicPr>
          <p:nvPr/>
        </p:nvPicPr>
        <p:blipFill rotWithShape="1">
          <a:blip r:embed="rId10"/>
          <a:srcRect r="25732"/>
          <a:stretch/>
        </p:blipFill>
        <p:spPr>
          <a:xfrm>
            <a:off x="4147247" y="3915645"/>
            <a:ext cx="2924723" cy="576412"/>
          </a:xfrm>
          <a:prstGeom prst="round2DiagRect">
            <a:avLst>
              <a:gd name="adj1" fmla="val 16667"/>
              <a:gd name="adj2" fmla="val 0"/>
            </a:avLst>
          </a:prstGeom>
          <a:ln w="28575" cap="sq">
            <a:solidFill>
              <a:srgbClr val="FFFFFF"/>
            </a:solidFill>
            <a:miter lim="800000"/>
          </a:ln>
          <a:effectLst>
            <a:outerShdw blurRad="254000" algn="tl" rotWithShape="0">
              <a:srgbClr val="000000">
                <a:alpha val="43000"/>
              </a:srgbClr>
            </a:outerShdw>
          </a:effectLst>
        </p:spPr>
      </p:pic>
      <p:pic>
        <p:nvPicPr>
          <p:cNvPr id="7" name="Kép 6">
            <a:extLst>
              <a:ext uri="{FF2B5EF4-FFF2-40B4-BE49-F238E27FC236}">
                <a16:creationId xmlns:a16="http://schemas.microsoft.com/office/drawing/2014/main" id="{025D5C08-76A2-40B0-8CDC-BAE24D6DDAC0}"/>
              </a:ext>
            </a:extLst>
          </p:cNvPr>
          <p:cNvPicPr>
            <a:picLocks noChangeAspect="1"/>
          </p:cNvPicPr>
          <p:nvPr/>
        </p:nvPicPr>
        <p:blipFill>
          <a:blip r:embed="rId11"/>
          <a:stretch>
            <a:fillRect/>
          </a:stretch>
        </p:blipFill>
        <p:spPr>
          <a:xfrm>
            <a:off x="3462145" y="3816281"/>
            <a:ext cx="811405" cy="811405"/>
          </a:xfrm>
          <a:prstGeom prst="rect">
            <a:avLst/>
          </a:prstGeom>
        </p:spPr>
      </p:pic>
      <p:sp>
        <p:nvSpPr>
          <p:cNvPr id="9" name="Szövegdoboz 8">
            <a:extLst>
              <a:ext uri="{FF2B5EF4-FFF2-40B4-BE49-F238E27FC236}">
                <a16:creationId xmlns:a16="http://schemas.microsoft.com/office/drawing/2014/main" id="{610A19A2-CA4C-4358-857E-29216BC5C996}"/>
              </a:ext>
            </a:extLst>
          </p:cNvPr>
          <p:cNvSpPr txBox="1"/>
          <p:nvPr/>
        </p:nvSpPr>
        <p:spPr>
          <a:xfrm>
            <a:off x="5132639" y="1362846"/>
            <a:ext cx="2416161" cy="400110"/>
          </a:xfrm>
          <a:prstGeom prst="rect">
            <a:avLst/>
          </a:prstGeom>
          <a:noFill/>
        </p:spPr>
        <p:txBody>
          <a:bodyPr wrap="square" rtlCol="0">
            <a:spAutoFit/>
          </a:bodyPr>
          <a:lstStyle/>
          <a:p>
            <a:r>
              <a:rPr lang="hu-HU" sz="2000" b="1" dirty="0">
                <a:latin typeface="Orbitron" panose="020B0604020202020204" charset="0"/>
              </a:rPr>
              <a:t>HTML 5</a:t>
            </a:r>
          </a:p>
        </p:txBody>
      </p:sp>
      <p:sp>
        <p:nvSpPr>
          <p:cNvPr id="10" name="Szövegdoboz 9">
            <a:extLst>
              <a:ext uri="{FF2B5EF4-FFF2-40B4-BE49-F238E27FC236}">
                <a16:creationId xmlns:a16="http://schemas.microsoft.com/office/drawing/2014/main" id="{FE8E280B-B66E-4FD4-B430-0FD6D0282B0E}"/>
              </a:ext>
            </a:extLst>
          </p:cNvPr>
          <p:cNvSpPr txBox="1"/>
          <p:nvPr/>
        </p:nvSpPr>
        <p:spPr>
          <a:xfrm>
            <a:off x="476602" y="2300899"/>
            <a:ext cx="2298745" cy="400110"/>
          </a:xfrm>
          <a:prstGeom prst="rect">
            <a:avLst/>
          </a:prstGeom>
          <a:noFill/>
        </p:spPr>
        <p:txBody>
          <a:bodyPr wrap="square" rtlCol="0">
            <a:spAutoFit/>
          </a:bodyPr>
          <a:lstStyle/>
          <a:p>
            <a:r>
              <a:rPr lang="hu-HU" sz="2000" b="1" dirty="0">
                <a:latin typeface="Orbitron" panose="020B0604020202020204" charset="0"/>
              </a:rPr>
              <a:t>Bootstrap 5</a:t>
            </a:r>
          </a:p>
        </p:txBody>
      </p:sp>
      <p:sp>
        <p:nvSpPr>
          <p:cNvPr id="11" name="Szövegdoboz 10">
            <a:extLst>
              <a:ext uri="{FF2B5EF4-FFF2-40B4-BE49-F238E27FC236}">
                <a16:creationId xmlns:a16="http://schemas.microsoft.com/office/drawing/2014/main" id="{4B803D8B-8AB2-4ECF-8A4B-C637CCF49AA6}"/>
              </a:ext>
            </a:extLst>
          </p:cNvPr>
          <p:cNvSpPr txBox="1"/>
          <p:nvPr/>
        </p:nvSpPr>
        <p:spPr>
          <a:xfrm>
            <a:off x="5991904" y="3092587"/>
            <a:ext cx="1745325" cy="400110"/>
          </a:xfrm>
          <a:prstGeom prst="rect">
            <a:avLst/>
          </a:prstGeom>
          <a:noFill/>
        </p:spPr>
        <p:txBody>
          <a:bodyPr wrap="square" rtlCol="0">
            <a:spAutoFit/>
          </a:bodyPr>
          <a:lstStyle/>
          <a:p>
            <a:r>
              <a:rPr lang="hu-HU" sz="2000" b="1" dirty="0">
                <a:latin typeface="Orbitron" panose="020B0604020202020204" charset="0"/>
              </a:rPr>
              <a:t>CSS 3</a:t>
            </a:r>
          </a:p>
        </p:txBody>
      </p:sp>
      <p:sp>
        <p:nvSpPr>
          <p:cNvPr id="12" name="Szövegdoboz 11">
            <a:extLst>
              <a:ext uri="{FF2B5EF4-FFF2-40B4-BE49-F238E27FC236}">
                <a16:creationId xmlns:a16="http://schemas.microsoft.com/office/drawing/2014/main" id="{2A07C160-8587-462D-928E-D2DBC02D734A}"/>
              </a:ext>
            </a:extLst>
          </p:cNvPr>
          <p:cNvSpPr txBox="1"/>
          <p:nvPr/>
        </p:nvSpPr>
        <p:spPr>
          <a:xfrm>
            <a:off x="1446506" y="4021928"/>
            <a:ext cx="2139950" cy="400110"/>
          </a:xfrm>
          <a:prstGeom prst="rect">
            <a:avLst/>
          </a:prstGeom>
          <a:noFill/>
        </p:spPr>
        <p:txBody>
          <a:bodyPr wrap="square" rtlCol="0">
            <a:spAutoFit/>
          </a:bodyPr>
          <a:lstStyle/>
          <a:p>
            <a:r>
              <a:rPr lang="hu-HU" sz="2000" b="1" dirty="0">
                <a:latin typeface="Orbitron" panose="020B0604020202020204" charset="0"/>
              </a:rPr>
              <a:t>JavaScript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44"/>
          <p:cNvSpPr txBox="1">
            <a:spLocks noGrp="1"/>
          </p:cNvSpPr>
          <p:nvPr>
            <p:ph type="title"/>
          </p:nvPr>
        </p:nvSpPr>
        <p:spPr>
          <a:xfrm>
            <a:off x="4362425" y="1546350"/>
            <a:ext cx="3273000" cy="5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grpSp>
        <p:nvGrpSpPr>
          <p:cNvPr id="1169" name="Google Shape;1169;p44"/>
          <p:cNvGrpSpPr/>
          <p:nvPr/>
        </p:nvGrpSpPr>
        <p:grpSpPr>
          <a:xfrm>
            <a:off x="1177524" y="1035747"/>
            <a:ext cx="1999150" cy="3071996"/>
            <a:chOff x="896249" y="1076647"/>
            <a:chExt cx="1999150" cy="3071996"/>
          </a:xfrm>
        </p:grpSpPr>
        <p:grpSp>
          <p:nvGrpSpPr>
            <p:cNvPr id="1170" name="Google Shape;1170;p44"/>
            <p:cNvGrpSpPr/>
            <p:nvPr/>
          </p:nvGrpSpPr>
          <p:grpSpPr>
            <a:xfrm>
              <a:off x="896249" y="1076647"/>
              <a:ext cx="912675" cy="2033871"/>
              <a:chOff x="1530500" y="436925"/>
              <a:chExt cx="311525" cy="694225"/>
            </a:xfrm>
          </p:grpSpPr>
          <p:sp>
            <p:nvSpPr>
              <p:cNvPr id="1171" name="Google Shape;1171;p44"/>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4"/>
            <p:cNvGrpSpPr/>
            <p:nvPr/>
          </p:nvGrpSpPr>
          <p:grpSpPr>
            <a:xfrm>
              <a:off x="1982724" y="2114772"/>
              <a:ext cx="912675" cy="2033871"/>
              <a:chOff x="1530500" y="436925"/>
              <a:chExt cx="311525" cy="694225"/>
            </a:xfrm>
          </p:grpSpPr>
          <p:sp>
            <p:nvSpPr>
              <p:cNvPr id="1176" name="Google Shape;1176;p44"/>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0" name="Google Shape;1180;p44"/>
          <p:cNvSpPr txBox="1"/>
          <p:nvPr/>
        </p:nvSpPr>
        <p:spPr>
          <a:xfrm>
            <a:off x="3612500" y="338800"/>
            <a:ext cx="4818300" cy="2007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100" b="1">
                <a:solidFill>
                  <a:schemeClr val="lt1"/>
                </a:solidFill>
                <a:latin typeface="Orbitron"/>
                <a:ea typeface="Orbitron"/>
                <a:cs typeface="Orbitron"/>
                <a:sym typeface="Orbitron"/>
              </a:rPr>
              <a:t> // UNIVERSITY // ADMINISTRATION //</a:t>
            </a:r>
            <a:endParaRPr sz="1100" b="1">
              <a:solidFill>
                <a:schemeClr val="lt1"/>
              </a:solidFill>
              <a:latin typeface="Orbitron"/>
              <a:ea typeface="Orbitron"/>
              <a:cs typeface="Orbitron"/>
              <a:sym typeface="Orbitron"/>
            </a:endParaRPr>
          </a:p>
        </p:txBody>
      </p:sp>
      <p:sp>
        <p:nvSpPr>
          <p:cNvPr id="1181" name="Google Shape;1181;p44"/>
          <p:cNvSpPr txBox="1">
            <a:spLocks noGrp="1"/>
          </p:cNvSpPr>
          <p:nvPr>
            <p:ph type="subTitle" idx="1"/>
          </p:nvPr>
        </p:nvSpPr>
        <p:spPr>
          <a:xfrm>
            <a:off x="4362425" y="2065950"/>
            <a:ext cx="3273000" cy="15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47"/>
          <p:cNvSpPr txBox="1">
            <a:spLocks noGrp="1"/>
          </p:cNvSpPr>
          <p:nvPr>
            <p:ph type="title" idx="8"/>
          </p:nvPr>
        </p:nvSpPr>
        <p:spPr>
          <a:xfrm>
            <a:off x="713225" y="5212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STRATEGY</a:t>
            </a:r>
            <a:endParaRPr/>
          </a:p>
        </p:txBody>
      </p:sp>
      <p:sp>
        <p:nvSpPr>
          <p:cNvPr id="1757" name="Google Shape;1757;p47"/>
          <p:cNvSpPr txBox="1">
            <a:spLocks noGrp="1"/>
          </p:cNvSpPr>
          <p:nvPr>
            <p:ph type="title"/>
          </p:nvPr>
        </p:nvSpPr>
        <p:spPr>
          <a:xfrm>
            <a:off x="2285125" y="1601475"/>
            <a:ext cx="23364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a:t>
            </a:r>
            <a:endParaRPr/>
          </a:p>
        </p:txBody>
      </p:sp>
      <p:sp>
        <p:nvSpPr>
          <p:cNvPr id="1758" name="Google Shape;1758;p47"/>
          <p:cNvSpPr txBox="1">
            <a:spLocks noGrp="1"/>
          </p:cNvSpPr>
          <p:nvPr>
            <p:ph type="subTitle" idx="1"/>
          </p:nvPr>
        </p:nvSpPr>
        <p:spPr>
          <a:xfrm>
            <a:off x="2285125" y="19483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 is the closest planet to the Sun</a:t>
            </a:r>
            <a:endParaRPr/>
          </a:p>
        </p:txBody>
      </p:sp>
      <p:sp>
        <p:nvSpPr>
          <p:cNvPr id="1759" name="Google Shape;1759;p47"/>
          <p:cNvSpPr txBox="1">
            <a:spLocks noGrp="1"/>
          </p:cNvSpPr>
          <p:nvPr>
            <p:ph type="title" idx="2"/>
          </p:nvPr>
        </p:nvSpPr>
        <p:spPr>
          <a:xfrm>
            <a:off x="5889700" y="1601475"/>
            <a:ext cx="23364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a:t>
            </a:r>
            <a:endParaRPr/>
          </a:p>
        </p:txBody>
      </p:sp>
      <p:sp>
        <p:nvSpPr>
          <p:cNvPr id="1760" name="Google Shape;1760;p47"/>
          <p:cNvSpPr txBox="1">
            <a:spLocks noGrp="1"/>
          </p:cNvSpPr>
          <p:nvPr>
            <p:ph type="subTitle" idx="3"/>
          </p:nvPr>
        </p:nvSpPr>
        <p:spPr>
          <a:xfrm>
            <a:off x="5889700" y="19483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1761" name="Google Shape;1761;p47"/>
          <p:cNvSpPr txBox="1">
            <a:spLocks noGrp="1"/>
          </p:cNvSpPr>
          <p:nvPr>
            <p:ph type="title" idx="4"/>
          </p:nvPr>
        </p:nvSpPr>
        <p:spPr>
          <a:xfrm>
            <a:off x="2285125" y="3314575"/>
            <a:ext cx="23364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a:t>
            </a:r>
            <a:endParaRPr/>
          </a:p>
        </p:txBody>
      </p:sp>
      <p:sp>
        <p:nvSpPr>
          <p:cNvPr id="1762" name="Google Shape;1762;p47"/>
          <p:cNvSpPr txBox="1">
            <a:spLocks noGrp="1"/>
          </p:cNvSpPr>
          <p:nvPr>
            <p:ph type="subTitle" idx="5"/>
          </p:nvPr>
        </p:nvSpPr>
        <p:spPr>
          <a:xfrm>
            <a:off x="2285125" y="36615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the biggest planet of them all</a:t>
            </a:r>
            <a:endParaRPr/>
          </a:p>
        </p:txBody>
      </p:sp>
      <p:sp>
        <p:nvSpPr>
          <p:cNvPr id="1763" name="Google Shape;1763;p47"/>
          <p:cNvSpPr txBox="1">
            <a:spLocks noGrp="1"/>
          </p:cNvSpPr>
          <p:nvPr>
            <p:ph type="title" idx="6"/>
          </p:nvPr>
        </p:nvSpPr>
        <p:spPr>
          <a:xfrm>
            <a:off x="5889700" y="3314575"/>
            <a:ext cx="23364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a:t>
            </a:r>
            <a:endParaRPr/>
          </a:p>
        </p:txBody>
      </p:sp>
      <p:sp>
        <p:nvSpPr>
          <p:cNvPr id="1764" name="Google Shape;1764;p47"/>
          <p:cNvSpPr txBox="1">
            <a:spLocks noGrp="1"/>
          </p:cNvSpPr>
          <p:nvPr>
            <p:ph type="subTitle" idx="7"/>
          </p:nvPr>
        </p:nvSpPr>
        <p:spPr>
          <a:xfrm>
            <a:off x="5889700" y="36615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composed of hydrogen and helium</a:t>
            </a:r>
            <a:endParaRPr/>
          </a:p>
        </p:txBody>
      </p:sp>
      <p:sp>
        <p:nvSpPr>
          <p:cNvPr id="1765" name="Google Shape;1765;p47"/>
          <p:cNvSpPr txBox="1"/>
          <p:nvPr/>
        </p:nvSpPr>
        <p:spPr>
          <a:xfrm>
            <a:off x="1352200" y="1652575"/>
            <a:ext cx="714600" cy="714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sp>
        <p:nvSpPr>
          <p:cNvPr id="1766" name="Google Shape;1766;p47"/>
          <p:cNvSpPr txBox="1"/>
          <p:nvPr/>
        </p:nvSpPr>
        <p:spPr>
          <a:xfrm>
            <a:off x="1352125" y="3364875"/>
            <a:ext cx="714600" cy="714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sp>
        <p:nvSpPr>
          <p:cNvPr id="1767" name="Google Shape;1767;p47"/>
          <p:cNvSpPr txBox="1"/>
          <p:nvPr/>
        </p:nvSpPr>
        <p:spPr>
          <a:xfrm>
            <a:off x="4956775" y="1652575"/>
            <a:ext cx="714600" cy="714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sp>
        <p:nvSpPr>
          <p:cNvPr id="1768" name="Google Shape;1768;p47"/>
          <p:cNvSpPr txBox="1"/>
          <p:nvPr/>
        </p:nvSpPr>
        <p:spPr>
          <a:xfrm>
            <a:off x="4956700" y="3364875"/>
            <a:ext cx="714600" cy="714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b="1">
              <a:solidFill>
                <a:schemeClr val="dk1"/>
              </a:solidFill>
              <a:latin typeface="Bebas Neue"/>
              <a:ea typeface="Bebas Neue"/>
              <a:cs typeface="Bebas Neue"/>
              <a:sym typeface="Bebas Neue"/>
            </a:endParaRPr>
          </a:p>
        </p:txBody>
      </p:sp>
      <p:grpSp>
        <p:nvGrpSpPr>
          <p:cNvPr id="1769" name="Google Shape;1769;p47"/>
          <p:cNvGrpSpPr/>
          <p:nvPr/>
        </p:nvGrpSpPr>
        <p:grpSpPr>
          <a:xfrm>
            <a:off x="1533166" y="3555007"/>
            <a:ext cx="352521" cy="329879"/>
            <a:chOff x="2766264" y="3394042"/>
            <a:chExt cx="294873" cy="275934"/>
          </a:xfrm>
        </p:grpSpPr>
        <p:sp>
          <p:nvSpPr>
            <p:cNvPr id="1770" name="Google Shape;1770;p47"/>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7"/>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7"/>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7"/>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47"/>
          <p:cNvGrpSpPr/>
          <p:nvPr/>
        </p:nvGrpSpPr>
        <p:grpSpPr>
          <a:xfrm>
            <a:off x="5141994" y="1837673"/>
            <a:ext cx="344026" cy="344263"/>
            <a:chOff x="4206763" y="2450951"/>
            <a:chExt cx="322151" cy="322374"/>
          </a:xfrm>
        </p:grpSpPr>
        <p:sp>
          <p:nvSpPr>
            <p:cNvPr id="1775" name="Google Shape;1775;p47"/>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7"/>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47"/>
          <p:cNvGrpSpPr/>
          <p:nvPr/>
        </p:nvGrpSpPr>
        <p:grpSpPr>
          <a:xfrm>
            <a:off x="5089778" y="3573019"/>
            <a:ext cx="448447" cy="293854"/>
            <a:chOff x="3207778" y="2474632"/>
            <a:chExt cx="419933" cy="275170"/>
          </a:xfrm>
        </p:grpSpPr>
        <p:sp>
          <p:nvSpPr>
            <p:cNvPr id="1778" name="Google Shape;1778;p47"/>
            <p:cNvSpPr/>
            <p:nvPr/>
          </p:nvSpPr>
          <p:spPr>
            <a:xfrm>
              <a:off x="3207778" y="2474632"/>
              <a:ext cx="419933" cy="275170"/>
            </a:xfrm>
            <a:custGeom>
              <a:avLst/>
              <a:gdLst/>
              <a:ahLst/>
              <a:cxnLst/>
              <a:rect l="l" t="t" r="r" b="b"/>
              <a:pathLst>
                <a:path w="13193" h="8645" extrusionOk="0">
                  <a:moveTo>
                    <a:pt x="9906" y="370"/>
                  </a:moveTo>
                  <a:lnTo>
                    <a:pt x="9906" y="3918"/>
                  </a:lnTo>
                  <a:lnTo>
                    <a:pt x="381" y="3918"/>
                  </a:lnTo>
                  <a:lnTo>
                    <a:pt x="381" y="370"/>
                  </a:lnTo>
                  <a:close/>
                  <a:moveTo>
                    <a:pt x="9906" y="4323"/>
                  </a:moveTo>
                  <a:lnTo>
                    <a:pt x="9906" y="7014"/>
                  </a:lnTo>
                  <a:cubicBezTo>
                    <a:pt x="9906" y="7514"/>
                    <a:pt x="10133" y="7966"/>
                    <a:pt x="10490" y="8264"/>
                  </a:cubicBezTo>
                  <a:lnTo>
                    <a:pt x="1632" y="8264"/>
                  </a:lnTo>
                  <a:cubicBezTo>
                    <a:pt x="953" y="8264"/>
                    <a:pt x="381" y="7692"/>
                    <a:pt x="381" y="7014"/>
                  </a:cubicBezTo>
                  <a:lnTo>
                    <a:pt x="381" y="4323"/>
                  </a:lnTo>
                  <a:close/>
                  <a:moveTo>
                    <a:pt x="12169" y="1620"/>
                  </a:moveTo>
                  <a:cubicBezTo>
                    <a:pt x="12514" y="1620"/>
                    <a:pt x="12812" y="1906"/>
                    <a:pt x="12812" y="2263"/>
                  </a:cubicBezTo>
                  <a:lnTo>
                    <a:pt x="12812" y="7014"/>
                  </a:lnTo>
                  <a:cubicBezTo>
                    <a:pt x="12812" y="7692"/>
                    <a:pt x="12240" y="8264"/>
                    <a:pt x="11561" y="8264"/>
                  </a:cubicBezTo>
                  <a:cubicBezTo>
                    <a:pt x="10871" y="8264"/>
                    <a:pt x="10311" y="7692"/>
                    <a:pt x="10311" y="7014"/>
                  </a:cubicBezTo>
                  <a:lnTo>
                    <a:pt x="10311" y="6371"/>
                  </a:lnTo>
                  <a:lnTo>
                    <a:pt x="11347" y="6371"/>
                  </a:lnTo>
                  <a:cubicBezTo>
                    <a:pt x="11454" y="6371"/>
                    <a:pt x="11549" y="6276"/>
                    <a:pt x="11549" y="6180"/>
                  </a:cubicBezTo>
                  <a:lnTo>
                    <a:pt x="11549" y="3799"/>
                  </a:lnTo>
                  <a:cubicBezTo>
                    <a:pt x="11549" y="3692"/>
                    <a:pt x="11454" y="3597"/>
                    <a:pt x="11347" y="3597"/>
                  </a:cubicBezTo>
                  <a:cubicBezTo>
                    <a:pt x="11252" y="3597"/>
                    <a:pt x="11157" y="3692"/>
                    <a:pt x="11157" y="3799"/>
                  </a:cubicBezTo>
                  <a:lnTo>
                    <a:pt x="11157" y="5978"/>
                  </a:lnTo>
                  <a:lnTo>
                    <a:pt x="10299" y="5978"/>
                  </a:lnTo>
                  <a:lnTo>
                    <a:pt x="10299" y="1620"/>
                  </a:lnTo>
                  <a:lnTo>
                    <a:pt x="11371" y="1620"/>
                  </a:lnTo>
                  <a:cubicBezTo>
                    <a:pt x="11228" y="1799"/>
                    <a:pt x="11145" y="2013"/>
                    <a:pt x="11145" y="2263"/>
                  </a:cubicBezTo>
                  <a:lnTo>
                    <a:pt x="11145" y="2906"/>
                  </a:lnTo>
                  <a:cubicBezTo>
                    <a:pt x="11145" y="3001"/>
                    <a:pt x="11228" y="3097"/>
                    <a:pt x="11335" y="3097"/>
                  </a:cubicBezTo>
                  <a:cubicBezTo>
                    <a:pt x="11442" y="3097"/>
                    <a:pt x="11526" y="3001"/>
                    <a:pt x="11526" y="2906"/>
                  </a:cubicBezTo>
                  <a:lnTo>
                    <a:pt x="11526" y="2263"/>
                  </a:lnTo>
                  <a:cubicBezTo>
                    <a:pt x="11526" y="1918"/>
                    <a:pt x="11811" y="1620"/>
                    <a:pt x="12169" y="1620"/>
                  </a:cubicBezTo>
                  <a:close/>
                  <a:moveTo>
                    <a:pt x="191" y="1"/>
                  </a:moveTo>
                  <a:cubicBezTo>
                    <a:pt x="84" y="1"/>
                    <a:pt x="0" y="96"/>
                    <a:pt x="0" y="191"/>
                  </a:cubicBezTo>
                  <a:lnTo>
                    <a:pt x="0" y="7014"/>
                  </a:lnTo>
                  <a:cubicBezTo>
                    <a:pt x="0" y="7919"/>
                    <a:pt x="727" y="8645"/>
                    <a:pt x="1632" y="8645"/>
                  </a:cubicBezTo>
                  <a:lnTo>
                    <a:pt x="11549" y="8645"/>
                  </a:lnTo>
                  <a:cubicBezTo>
                    <a:pt x="12454" y="8645"/>
                    <a:pt x="13181" y="7919"/>
                    <a:pt x="13181" y="7014"/>
                  </a:cubicBezTo>
                  <a:lnTo>
                    <a:pt x="13181" y="2263"/>
                  </a:lnTo>
                  <a:cubicBezTo>
                    <a:pt x="13193" y="1680"/>
                    <a:pt x="12740" y="1239"/>
                    <a:pt x="12169" y="1239"/>
                  </a:cubicBezTo>
                  <a:lnTo>
                    <a:pt x="10299" y="1239"/>
                  </a:lnTo>
                  <a:lnTo>
                    <a:pt x="10299" y="191"/>
                  </a:lnTo>
                  <a:cubicBezTo>
                    <a:pt x="10299" y="96"/>
                    <a:pt x="10204" y="1"/>
                    <a:pt x="10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a:off x="3449559" y="2493985"/>
              <a:ext cx="46663" cy="98546"/>
            </a:xfrm>
            <a:custGeom>
              <a:avLst/>
              <a:gdLst/>
              <a:ahLst/>
              <a:cxnLst/>
              <a:rect l="l" t="t" r="r" b="b"/>
              <a:pathLst>
                <a:path w="1466" h="3096" extrusionOk="0">
                  <a:moveTo>
                    <a:pt x="739" y="0"/>
                  </a:moveTo>
                  <a:cubicBezTo>
                    <a:pt x="632" y="0"/>
                    <a:pt x="536" y="95"/>
                    <a:pt x="536" y="203"/>
                  </a:cubicBezTo>
                  <a:lnTo>
                    <a:pt x="536" y="417"/>
                  </a:lnTo>
                  <a:cubicBezTo>
                    <a:pt x="227" y="476"/>
                    <a:pt x="1" y="750"/>
                    <a:pt x="1" y="1072"/>
                  </a:cubicBezTo>
                  <a:cubicBezTo>
                    <a:pt x="1" y="1453"/>
                    <a:pt x="298" y="1750"/>
                    <a:pt x="679" y="1750"/>
                  </a:cubicBezTo>
                  <a:lnTo>
                    <a:pt x="810" y="1750"/>
                  </a:lnTo>
                  <a:cubicBezTo>
                    <a:pt x="953" y="1750"/>
                    <a:pt x="1096" y="1869"/>
                    <a:pt x="1096" y="2024"/>
                  </a:cubicBezTo>
                  <a:cubicBezTo>
                    <a:pt x="1096" y="2191"/>
                    <a:pt x="977" y="2310"/>
                    <a:pt x="810" y="2310"/>
                  </a:cubicBezTo>
                  <a:lnTo>
                    <a:pt x="596" y="2310"/>
                  </a:lnTo>
                  <a:cubicBezTo>
                    <a:pt x="477" y="2310"/>
                    <a:pt x="393" y="2215"/>
                    <a:pt x="393" y="2096"/>
                  </a:cubicBezTo>
                  <a:cubicBezTo>
                    <a:pt x="393" y="2000"/>
                    <a:pt x="298" y="1905"/>
                    <a:pt x="203" y="1905"/>
                  </a:cubicBezTo>
                  <a:cubicBezTo>
                    <a:pt x="96" y="1905"/>
                    <a:pt x="1" y="2000"/>
                    <a:pt x="1" y="2096"/>
                  </a:cubicBezTo>
                  <a:cubicBezTo>
                    <a:pt x="1" y="2417"/>
                    <a:pt x="239" y="2667"/>
                    <a:pt x="536" y="2691"/>
                  </a:cubicBezTo>
                  <a:lnTo>
                    <a:pt x="536" y="2905"/>
                  </a:lnTo>
                  <a:cubicBezTo>
                    <a:pt x="536" y="3012"/>
                    <a:pt x="632" y="3096"/>
                    <a:pt x="739" y="3096"/>
                  </a:cubicBezTo>
                  <a:cubicBezTo>
                    <a:pt x="834" y="3096"/>
                    <a:pt x="929" y="3012"/>
                    <a:pt x="929" y="2905"/>
                  </a:cubicBezTo>
                  <a:lnTo>
                    <a:pt x="929" y="2679"/>
                  </a:lnTo>
                  <a:cubicBezTo>
                    <a:pt x="1239" y="2620"/>
                    <a:pt x="1465" y="2358"/>
                    <a:pt x="1465" y="2024"/>
                  </a:cubicBezTo>
                  <a:cubicBezTo>
                    <a:pt x="1465" y="1655"/>
                    <a:pt x="1167" y="1358"/>
                    <a:pt x="798" y="1358"/>
                  </a:cubicBezTo>
                  <a:lnTo>
                    <a:pt x="655" y="1358"/>
                  </a:lnTo>
                  <a:cubicBezTo>
                    <a:pt x="513" y="1358"/>
                    <a:pt x="382" y="1238"/>
                    <a:pt x="382" y="1072"/>
                  </a:cubicBezTo>
                  <a:cubicBezTo>
                    <a:pt x="382" y="929"/>
                    <a:pt x="501" y="798"/>
                    <a:pt x="655" y="798"/>
                  </a:cubicBezTo>
                  <a:lnTo>
                    <a:pt x="870" y="798"/>
                  </a:lnTo>
                  <a:cubicBezTo>
                    <a:pt x="989" y="798"/>
                    <a:pt x="1072" y="881"/>
                    <a:pt x="1072" y="1000"/>
                  </a:cubicBezTo>
                  <a:lnTo>
                    <a:pt x="1072" y="1131"/>
                  </a:lnTo>
                  <a:cubicBezTo>
                    <a:pt x="1072" y="1238"/>
                    <a:pt x="1167" y="1334"/>
                    <a:pt x="1275" y="1334"/>
                  </a:cubicBezTo>
                  <a:cubicBezTo>
                    <a:pt x="1370" y="1334"/>
                    <a:pt x="1465" y="1238"/>
                    <a:pt x="1465" y="1131"/>
                  </a:cubicBezTo>
                  <a:lnTo>
                    <a:pt x="1465" y="1000"/>
                  </a:lnTo>
                  <a:cubicBezTo>
                    <a:pt x="1465" y="691"/>
                    <a:pt x="1227" y="441"/>
                    <a:pt x="929" y="405"/>
                  </a:cubicBezTo>
                  <a:lnTo>
                    <a:pt x="929" y="203"/>
                  </a:lnTo>
                  <a:cubicBezTo>
                    <a:pt x="929" y="95"/>
                    <a:pt x="834"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7"/>
            <p:cNvSpPr/>
            <p:nvPr/>
          </p:nvSpPr>
          <p:spPr>
            <a:xfrm>
              <a:off x="3247566" y="2507226"/>
              <a:ext cx="51565" cy="71681"/>
            </a:xfrm>
            <a:custGeom>
              <a:avLst/>
              <a:gdLst/>
              <a:ahLst/>
              <a:cxnLst/>
              <a:rect l="l" t="t" r="r" b="b"/>
              <a:pathLst>
                <a:path w="1620" h="2252" extrusionOk="0">
                  <a:moveTo>
                    <a:pt x="1429" y="1"/>
                  </a:moveTo>
                  <a:cubicBezTo>
                    <a:pt x="1322" y="1"/>
                    <a:pt x="1227" y="96"/>
                    <a:pt x="1227" y="203"/>
                  </a:cubicBezTo>
                  <a:lnTo>
                    <a:pt x="1227" y="1418"/>
                  </a:lnTo>
                  <a:lnTo>
                    <a:pt x="358" y="96"/>
                  </a:lnTo>
                  <a:cubicBezTo>
                    <a:pt x="323" y="44"/>
                    <a:pt x="256" y="11"/>
                    <a:pt x="195" y="11"/>
                  </a:cubicBezTo>
                  <a:cubicBezTo>
                    <a:pt x="172" y="11"/>
                    <a:pt x="151" y="15"/>
                    <a:pt x="132" y="25"/>
                  </a:cubicBezTo>
                  <a:cubicBezTo>
                    <a:pt x="60" y="49"/>
                    <a:pt x="1" y="120"/>
                    <a:pt x="1" y="203"/>
                  </a:cubicBezTo>
                  <a:lnTo>
                    <a:pt x="1" y="2061"/>
                  </a:lnTo>
                  <a:cubicBezTo>
                    <a:pt x="1" y="2168"/>
                    <a:pt x="84" y="2251"/>
                    <a:pt x="191" y="2251"/>
                  </a:cubicBezTo>
                  <a:cubicBezTo>
                    <a:pt x="298" y="2251"/>
                    <a:pt x="382" y="2168"/>
                    <a:pt x="382" y="2061"/>
                  </a:cubicBezTo>
                  <a:lnTo>
                    <a:pt x="382" y="834"/>
                  </a:lnTo>
                  <a:lnTo>
                    <a:pt x="1263" y="2168"/>
                  </a:lnTo>
                  <a:cubicBezTo>
                    <a:pt x="1289" y="2221"/>
                    <a:pt x="1356" y="2248"/>
                    <a:pt x="1428" y="2248"/>
                  </a:cubicBezTo>
                  <a:cubicBezTo>
                    <a:pt x="1452" y="2248"/>
                    <a:pt x="1477" y="2245"/>
                    <a:pt x="1501" y="2239"/>
                  </a:cubicBezTo>
                  <a:cubicBezTo>
                    <a:pt x="1572" y="2204"/>
                    <a:pt x="1620" y="2132"/>
                    <a:pt x="1620" y="2061"/>
                  </a:cubicBezTo>
                  <a:lnTo>
                    <a:pt x="1620" y="203"/>
                  </a:lnTo>
                  <a:cubicBezTo>
                    <a:pt x="1620" y="96"/>
                    <a:pt x="1525"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3312754" y="2507990"/>
              <a:ext cx="45135" cy="71299"/>
            </a:xfrm>
            <a:custGeom>
              <a:avLst/>
              <a:gdLst/>
              <a:ahLst/>
              <a:cxnLst/>
              <a:rect l="l" t="t" r="r" b="b"/>
              <a:pathLst>
                <a:path w="1418" h="2240" extrusionOk="0">
                  <a:moveTo>
                    <a:pt x="191" y="1"/>
                  </a:moveTo>
                  <a:cubicBezTo>
                    <a:pt x="96" y="1"/>
                    <a:pt x="0" y="84"/>
                    <a:pt x="0" y="191"/>
                  </a:cubicBezTo>
                  <a:lnTo>
                    <a:pt x="0" y="2049"/>
                  </a:lnTo>
                  <a:cubicBezTo>
                    <a:pt x="0" y="2156"/>
                    <a:pt x="96" y="2239"/>
                    <a:pt x="191" y="2239"/>
                  </a:cubicBezTo>
                  <a:lnTo>
                    <a:pt x="1227" y="2239"/>
                  </a:lnTo>
                  <a:cubicBezTo>
                    <a:pt x="1322" y="2239"/>
                    <a:pt x="1417" y="2156"/>
                    <a:pt x="1417" y="2049"/>
                  </a:cubicBezTo>
                  <a:cubicBezTo>
                    <a:pt x="1417" y="1930"/>
                    <a:pt x="1346" y="1846"/>
                    <a:pt x="1227" y="1846"/>
                  </a:cubicBezTo>
                  <a:lnTo>
                    <a:pt x="393" y="1846"/>
                  </a:lnTo>
                  <a:lnTo>
                    <a:pt x="393" y="1203"/>
                  </a:lnTo>
                  <a:lnTo>
                    <a:pt x="1024" y="1203"/>
                  </a:lnTo>
                  <a:cubicBezTo>
                    <a:pt x="1132" y="1203"/>
                    <a:pt x="1227" y="1108"/>
                    <a:pt x="1227" y="1013"/>
                  </a:cubicBezTo>
                  <a:cubicBezTo>
                    <a:pt x="1227" y="906"/>
                    <a:pt x="1132" y="810"/>
                    <a:pt x="1024" y="810"/>
                  </a:cubicBezTo>
                  <a:lnTo>
                    <a:pt x="393" y="810"/>
                  </a:lnTo>
                  <a:lnTo>
                    <a:pt x="393" y="382"/>
                  </a:lnTo>
                  <a:lnTo>
                    <a:pt x="1227" y="382"/>
                  </a:lnTo>
                  <a:cubicBezTo>
                    <a:pt x="1322" y="382"/>
                    <a:pt x="1417" y="298"/>
                    <a:pt x="1417" y="191"/>
                  </a:cubicBezTo>
                  <a:cubicBezTo>
                    <a:pt x="1417" y="84"/>
                    <a:pt x="132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3372626" y="2507194"/>
              <a:ext cx="65602" cy="71395"/>
            </a:xfrm>
            <a:custGeom>
              <a:avLst/>
              <a:gdLst/>
              <a:ahLst/>
              <a:cxnLst/>
              <a:rect l="l" t="t" r="r" b="b"/>
              <a:pathLst>
                <a:path w="2061" h="2243" extrusionOk="0">
                  <a:moveTo>
                    <a:pt x="200" y="1"/>
                  </a:moveTo>
                  <a:cubicBezTo>
                    <a:pt x="193" y="1"/>
                    <a:pt x="186" y="1"/>
                    <a:pt x="179" y="2"/>
                  </a:cubicBezTo>
                  <a:cubicBezTo>
                    <a:pt x="72" y="26"/>
                    <a:pt x="1" y="109"/>
                    <a:pt x="13" y="216"/>
                  </a:cubicBezTo>
                  <a:lnTo>
                    <a:pt x="215" y="2074"/>
                  </a:lnTo>
                  <a:cubicBezTo>
                    <a:pt x="239" y="2169"/>
                    <a:pt x="298" y="2228"/>
                    <a:pt x="382" y="2240"/>
                  </a:cubicBezTo>
                  <a:cubicBezTo>
                    <a:pt x="391" y="2242"/>
                    <a:pt x="401" y="2242"/>
                    <a:pt x="410" y="2242"/>
                  </a:cubicBezTo>
                  <a:cubicBezTo>
                    <a:pt x="493" y="2242"/>
                    <a:pt x="564" y="2196"/>
                    <a:pt x="596" y="2121"/>
                  </a:cubicBezTo>
                  <a:lnTo>
                    <a:pt x="1036" y="1097"/>
                  </a:lnTo>
                  <a:lnTo>
                    <a:pt x="1489" y="2121"/>
                  </a:lnTo>
                  <a:cubicBezTo>
                    <a:pt x="1510" y="2196"/>
                    <a:pt x="1589" y="2242"/>
                    <a:pt x="1665" y="2242"/>
                  </a:cubicBezTo>
                  <a:cubicBezTo>
                    <a:pt x="1674" y="2242"/>
                    <a:pt x="1683" y="2242"/>
                    <a:pt x="1691" y="2240"/>
                  </a:cubicBezTo>
                  <a:cubicBezTo>
                    <a:pt x="1787" y="2228"/>
                    <a:pt x="1846" y="2145"/>
                    <a:pt x="1858" y="2074"/>
                  </a:cubicBezTo>
                  <a:lnTo>
                    <a:pt x="2060" y="216"/>
                  </a:lnTo>
                  <a:cubicBezTo>
                    <a:pt x="2037" y="109"/>
                    <a:pt x="1965" y="26"/>
                    <a:pt x="1846" y="2"/>
                  </a:cubicBezTo>
                  <a:cubicBezTo>
                    <a:pt x="1838" y="1"/>
                    <a:pt x="1830" y="1"/>
                    <a:pt x="1823" y="1"/>
                  </a:cubicBezTo>
                  <a:cubicBezTo>
                    <a:pt x="1724" y="1"/>
                    <a:pt x="1632" y="69"/>
                    <a:pt x="1632" y="169"/>
                  </a:cubicBezTo>
                  <a:lnTo>
                    <a:pt x="1513" y="1300"/>
                  </a:lnTo>
                  <a:lnTo>
                    <a:pt x="1191" y="526"/>
                  </a:lnTo>
                  <a:cubicBezTo>
                    <a:pt x="1161" y="454"/>
                    <a:pt x="1087" y="419"/>
                    <a:pt x="1013" y="419"/>
                  </a:cubicBezTo>
                  <a:cubicBezTo>
                    <a:pt x="938" y="419"/>
                    <a:pt x="864" y="454"/>
                    <a:pt x="834" y="526"/>
                  </a:cubicBezTo>
                  <a:lnTo>
                    <a:pt x="501" y="1300"/>
                  </a:lnTo>
                  <a:lnTo>
                    <a:pt x="382" y="169"/>
                  </a:lnTo>
                  <a:cubicBezTo>
                    <a:pt x="371" y="69"/>
                    <a:pt x="288" y="1"/>
                    <a:pt x="2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3247566" y="2632286"/>
              <a:ext cx="97432" cy="12541"/>
            </a:xfrm>
            <a:custGeom>
              <a:avLst/>
              <a:gdLst/>
              <a:ahLst/>
              <a:cxnLst/>
              <a:rect l="l" t="t" r="r" b="b"/>
              <a:pathLst>
                <a:path w="3061" h="394" extrusionOk="0">
                  <a:moveTo>
                    <a:pt x="191" y="1"/>
                  </a:moveTo>
                  <a:cubicBezTo>
                    <a:pt x="84" y="1"/>
                    <a:pt x="1" y="96"/>
                    <a:pt x="1" y="203"/>
                  </a:cubicBezTo>
                  <a:cubicBezTo>
                    <a:pt x="1" y="299"/>
                    <a:pt x="84" y="394"/>
                    <a:pt x="191" y="394"/>
                  </a:cubicBezTo>
                  <a:lnTo>
                    <a:pt x="2870" y="394"/>
                  </a:lnTo>
                  <a:cubicBezTo>
                    <a:pt x="2977" y="394"/>
                    <a:pt x="3060" y="299"/>
                    <a:pt x="3060" y="203"/>
                  </a:cubicBezTo>
                  <a:cubicBezTo>
                    <a:pt x="3060" y="84"/>
                    <a:pt x="2977" y="1"/>
                    <a:pt x="2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7"/>
            <p:cNvSpPr/>
            <p:nvPr/>
          </p:nvSpPr>
          <p:spPr>
            <a:xfrm>
              <a:off x="3371862" y="2632286"/>
              <a:ext cx="124360" cy="12541"/>
            </a:xfrm>
            <a:custGeom>
              <a:avLst/>
              <a:gdLst/>
              <a:ahLst/>
              <a:cxnLst/>
              <a:rect l="l" t="t" r="r" b="b"/>
              <a:pathLst>
                <a:path w="3907" h="394" extrusionOk="0">
                  <a:moveTo>
                    <a:pt x="203" y="1"/>
                  </a:moveTo>
                  <a:cubicBezTo>
                    <a:pt x="96" y="1"/>
                    <a:pt x="1" y="96"/>
                    <a:pt x="1" y="203"/>
                  </a:cubicBezTo>
                  <a:cubicBezTo>
                    <a:pt x="1" y="299"/>
                    <a:pt x="96" y="394"/>
                    <a:pt x="203" y="394"/>
                  </a:cubicBezTo>
                  <a:lnTo>
                    <a:pt x="3716" y="394"/>
                  </a:lnTo>
                  <a:cubicBezTo>
                    <a:pt x="3811" y="394"/>
                    <a:pt x="3906" y="299"/>
                    <a:pt x="3906" y="203"/>
                  </a:cubicBezTo>
                  <a:cubicBezTo>
                    <a:pt x="3906" y="84"/>
                    <a:pt x="3811" y="1"/>
                    <a:pt x="3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3247566" y="2665262"/>
              <a:ext cx="51565" cy="12159"/>
            </a:xfrm>
            <a:custGeom>
              <a:avLst/>
              <a:gdLst/>
              <a:ahLst/>
              <a:cxnLst/>
              <a:rect l="l" t="t" r="r" b="b"/>
              <a:pathLst>
                <a:path w="1620" h="382" extrusionOk="0">
                  <a:moveTo>
                    <a:pt x="191" y="1"/>
                  </a:moveTo>
                  <a:cubicBezTo>
                    <a:pt x="84" y="1"/>
                    <a:pt x="1" y="84"/>
                    <a:pt x="1" y="191"/>
                  </a:cubicBezTo>
                  <a:cubicBezTo>
                    <a:pt x="1" y="298"/>
                    <a:pt x="84" y="382"/>
                    <a:pt x="191" y="382"/>
                  </a:cubicBezTo>
                  <a:lnTo>
                    <a:pt x="1429" y="382"/>
                  </a:lnTo>
                  <a:cubicBezTo>
                    <a:pt x="1525" y="382"/>
                    <a:pt x="1620" y="298"/>
                    <a:pt x="1620" y="191"/>
                  </a:cubicBezTo>
                  <a:cubicBezTo>
                    <a:pt x="1620" y="84"/>
                    <a:pt x="1525"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3247566" y="2697856"/>
              <a:ext cx="97432" cy="12159"/>
            </a:xfrm>
            <a:custGeom>
              <a:avLst/>
              <a:gdLst/>
              <a:ahLst/>
              <a:cxnLst/>
              <a:rect l="l" t="t" r="r" b="b"/>
              <a:pathLst>
                <a:path w="3061" h="382" extrusionOk="0">
                  <a:moveTo>
                    <a:pt x="191" y="1"/>
                  </a:moveTo>
                  <a:cubicBezTo>
                    <a:pt x="84" y="1"/>
                    <a:pt x="1" y="84"/>
                    <a:pt x="1" y="191"/>
                  </a:cubicBezTo>
                  <a:cubicBezTo>
                    <a:pt x="1" y="298"/>
                    <a:pt x="84" y="382"/>
                    <a:pt x="191" y="382"/>
                  </a:cubicBezTo>
                  <a:lnTo>
                    <a:pt x="2870" y="382"/>
                  </a:lnTo>
                  <a:cubicBezTo>
                    <a:pt x="2977" y="382"/>
                    <a:pt x="3060" y="298"/>
                    <a:pt x="3060" y="191"/>
                  </a:cubicBezTo>
                  <a:cubicBezTo>
                    <a:pt x="3060" y="84"/>
                    <a:pt x="2977" y="1"/>
                    <a:pt x="2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3312754" y="2665262"/>
              <a:ext cx="32244" cy="12159"/>
            </a:xfrm>
            <a:custGeom>
              <a:avLst/>
              <a:gdLst/>
              <a:ahLst/>
              <a:cxnLst/>
              <a:rect l="l" t="t" r="r" b="b"/>
              <a:pathLst>
                <a:path w="1013" h="382" extrusionOk="0">
                  <a:moveTo>
                    <a:pt x="191" y="1"/>
                  </a:moveTo>
                  <a:cubicBezTo>
                    <a:pt x="84" y="1"/>
                    <a:pt x="0" y="84"/>
                    <a:pt x="0" y="191"/>
                  </a:cubicBezTo>
                  <a:cubicBezTo>
                    <a:pt x="0" y="298"/>
                    <a:pt x="96" y="382"/>
                    <a:pt x="191" y="382"/>
                  </a:cubicBezTo>
                  <a:lnTo>
                    <a:pt x="822" y="382"/>
                  </a:lnTo>
                  <a:cubicBezTo>
                    <a:pt x="929" y="382"/>
                    <a:pt x="1012" y="298"/>
                    <a:pt x="1012" y="191"/>
                  </a:cubicBezTo>
                  <a:cubicBezTo>
                    <a:pt x="1012" y="84"/>
                    <a:pt x="929"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3371862" y="2665262"/>
              <a:ext cx="58408" cy="12159"/>
            </a:xfrm>
            <a:custGeom>
              <a:avLst/>
              <a:gdLst/>
              <a:ahLst/>
              <a:cxnLst/>
              <a:rect l="l" t="t" r="r" b="b"/>
              <a:pathLst>
                <a:path w="1835" h="382" extrusionOk="0">
                  <a:moveTo>
                    <a:pt x="203" y="1"/>
                  </a:moveTo>
                  <a:cubicBezTo>
                    <a:pt x="96" y="1"/>
                    <a:pt x="1" y="84"/>
                    <a:pt x="1" y="191"/>
                  </a:cubicBezTo>
                  <a:cubicBezTo>
                    <a:pt x="1" y="298"/>
                    <a:pt x="96" y="382"/>
                    <a:pt x="203" y="382"/>
                  </a:cubicBezTo>
                  <a:lnTo>
                    <a:pt x="1644" y="382"/>
                  </a:lnTo>
                  <a:cubicBezTo>
                    <a:pt x="1751" y="382"/>
                    <a:pt x="1834" y="298"/>
                    <a:pt x="1834" y="191"/>
                  </a:cubicBezTo>
                  <a:cubicBezTo>
                    <a:pt x="1834" y="84"/>
                    <a:pt x="1751" y="1"/>
                    <a:pt x="1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3444625" y="2665262"/>
              <a:ext cx="51596" cy="12159"/>
            </a:xfrm>
            <a:custGeom>
              <a:avLst/>
              <a:gdLst/>
              <a:ahLst/>
              <a:cxnLst/>
              <a:rect l="l" t="t" r="r" b="b"/>
              <a:pathLst>
                <a:path w="1621" h="382" extrusionOk="0">
                  <a:moveTo>
                    <a:pt x="191" y="1"/>
                  </a:moveTo>
                  <a:cubicBezTo>
                    <a:pt x="84" y="1"/>
                    <a:pt x="1" y="84"/>
                    <a:pt x="1" y="191"/>
                  </a:cubicBezTo>
                  <a:cubicBezTo>
                    <a:pt x="1" y="298"/>
                    <a:pt x="84" y="382"/>
                    <a:pt x="191" y="382"/>
                  </a:cubicBezTo>
                  <a:lnTo>
                    <a:pt x="1430" y="382"/>
                  </a:lnTo>
                  <a:cubicBezTo>
                    <a:pt x="1525" y="382"/>
                    <a:pt x="1620" y="298"/>
                    <a:pt x="1620" y="191"/>
                  </a:cubicBezTo>
                  <a:cubicBezTo>
                    <a:pt x="1620" y="84"/>
                    <a:pt x="1525" y="1"/>
                    <a:pt x="1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3371862" y="2697856"/>
              <a:ext cx="84922" cy="12159"/>
            </a:xfrm>
            <a:custGeom>
              <a:avLst/>
              <a:gdLst/>
              <a:ahLst/>
              <a:cxnLst/>
              <a:rect l="l" t="t" r="r" b="b"/>
              <a:pathLst>
                <a:path w="2668" h="382" extrusionOk="0">
                  <a:moveTo>
                    <a:pt x="203" y="1"/>
                  </a:moveTo>
                  <a:cubicBezTo>
                    <a:pt x="96" y="1"/>
                    <a:pt x="1" y="84"/>
                    <a:pt x="1" y="191"/>
                  </a:cubicBezTo>
                  <a:cubicBezTo>
                    <a:pt x="1" y="298"/>
                    <a:pt x="96" y="382"/>
                    <a:pt x="203" y="382"/>
                  </a:cubicBezTo>
                  <a:lnTo>
                    <a:pt x="2477" y="382"/>
                  </a:lnTo>
                  <a:cubicBezTo>
                    <a:pt x="2584" y="382"/>
                    <a:pt x="2668" y="298"/>
                    <a:pt x="2668" y="191"/>
                  </a:cubicBezTo>
                  <a:cubicBezTo>
                    <a:pt x="2668" y="84"/>
                    <a:pt x="2584" y="1"/>
                    <a:pt x="2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3470408" y="2697856"/>
              <a:ext cx="25814" cy="12159"/>
            </a:xfrm>
            <a:custGeom>
              <a:avLst/>
              <a:gdLst/>
              <a:ahLst/>
              <a:cxnLst/>
              <a:rect l="l" t="t" r="r" b="b"/>
              <a:pathLst>
                <a:path w="811" h="382" extrusionOk="0">
                  <a:moveTo>
                    <a:pt x="203" y="1"/>
                  </a:moveTo>
                  <a:cubicBezTo>
                    <a:pt x="96" y="1"/>
                    <a:pt x="0" y="84"/>
                    <a:pt x="0" y="191"/>
                  </a:cubicBezTo>
                  <a:cubicBezTo>
                    <a:pt x="0" y="298"/>
                    <a:pt x="96" y="382"/>
                    <a:pt x="203" y="382"/>
                  </a:cubicBezTo>
                  <a:lnTo>
                    <a:pt x="620" y="382"/>
                  </a:lnTo>
                  <a:cubicBezTo>
                    <a:pt x="715" y="382"/>
                    <a:pt x="810" y="298"/>
                    <a:pt x="810" y="191"/>
                  </a:cubicBezTo>
                  <a:cubicBezTo>
                    <a:pt x="810" y="84"/>
                    <a:pt x="715"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47"/>
          <p:cNvSpPr/>
          <p:nvPr/>
        </p:nvSpPr>
        <p:spPr>
          <a:xfrm>
            <a:off x="1520226" y="1820578"/>
            <a:ext cx="378411" cy="378445"/>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7"/>
          <p:cNvGrpSpPr/>
          <p:nvPr/>
        </p:nvGrpSpPr>
        <p:grpSpPr>
          <a:xfrm>
            <a:off x="6404333" y="584789"/>
            <a:ext cx="2026430" cy="445560"/>
            <a:chOff x="3161450" y="3123850"/>
            <a:chExt cx="1303925" cy="286700"/>
          </a:xfrm>
        </p:grpSpPr>
        <p:sp>
          <p:nvSpPr>
            <p:cNvPr id="1794" name="Google Shape;1794;p47"/>
            <p:cNvSpPr/>
            <p:nvPr/>
          </p:nvSpPr>
          <p:spPr>
            <a:xfrm>
              <a:off x="3437650" y="3123850"/>
              <a:ext cx="600" cy="10500"/>
            </a:xfrm>
            <a:custGeom>
              <a:avLst/>
              <a:gdLst/>
              <a:ahLst/>
              <a:cxnLst/>
              <a:rect l="l" t="t" r="r" b="b"/>
              <a:pathLst>
                <a:path w="24" h="420" extrusionOk="0">
                  <a:moveTo>
                    <a:pt x="1" y="1"/>
                  </a:moveTo>
                  <a:lnTo>
                    <a:pt x="1" y="419"/>
                  </a:lnTo>
                  <a:lnTo>
                    <a:pt x="23" y="419"/>
                  </a:lnTo>
                  <a:lnTo>
                    <a:pt x="2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3438225" y="3123850"/>
              <a:ext cx="9900" cy="10500"/>
            </a:xfrm>
            <a:custGeom>
              <a:avLst/>
              <a:gdLst/>
              <a:ahLst/>
              <a:cxnLst/>
              <a:rect l="l" t="t" r="r" b="b"/>
              <a:pathLst>
                <a:path w="396" h="420" extrusionOk="0">
                  <a:moveTo>
                    <a:pt x="0" y="1"/>
                  </a:moveTo>
                  <a:lnTo>
                    <a:pt x="0" y="419"/>
                  </a:lnTo>
                  <a:lnTo>
                    <a:pt x="395" y="419"/>
                  </a:lnTo>
                  <a:lnTo>
                    <a:pt x="395"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3448100" y="3123850"/>
              <a:ext cx="325" cy="10500"/>
            </a:xfrm>
            <a:custGeom>
              <a:avLst/>
              <a:gdLst/>
              <a:ahLst/>
              <a:cxnLst/>
              <a:rect l="l" t="t" r="r" b="b"/>
              <a:pathLst>
                <a:path w="13" h="420" extrusionOk="0">
                  <a:moveTo>
                    <a:pt x="0" y="1"/>
                  </a:moveTo>
                  <a:lnTo>
                    <a:pt x="0" y="419"/>
                  </a:lnTo>
                  <a:lnTo>
                    <a:pt x="12" y="419"/>
                  </a:lnTo>
                  <a:lnTo>
                    <a:pt x="12"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3420425" y="3141350"/>
              <a:ext cx="7925" cy="10200"/>
            </a:xfrm>
            <a:custGeom>
              <a:avLst/>
              <a:gdLst/>
              <a:ahLst/>
              <a:cxnLst/>
              <a:rect l="l" t="t" r="r" b="b"/>
              <a:pathLst>
                <a:path w="317" h="408" extrusionOk="0">
                  <a:moveTo>
                    <a:pt x="0" y="1"/>
                  </a:moveTo>
                  <a:lnTo>
                    <a:pt x="0" y="408"/>
                  </a:lnTo>
                  <a:lnTo>
                    <a:pt x="317" y="408"/>
                  </a:lnTo>
                  <a:lnTo>
                    <a:pt x="317"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3428325" y="3141350"/>
              <a:ext cx="2850" cy="10200"/>
            </a:xfrm>
            <a:custGeom>
              <a:avLst/>
              <a:gdLst/>
              <a:ahLst/>
              <a:cxnLst/>
              <a:rect l="l" t="t" r="r" b="b"/>
              <a:pathLst>
                <a:path w="114" h="408" extrusionOk="0">
                  <a:moveTo>
                    <a:pt x="1" y="1"/>
                  </a:moveTo>
                  <a:lnTo>
                    <a:pt x="1" y="408"/>
                  </a:lnTo>
                  <a:lnTo>
                    <a:pt x="114" y="408"/>
                  </a:lnTo>
                  <a:lnTo>
                    <a:pt x="114"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3403200" y="3158600"/>
              <a:ext cx="5675" cy="10200"/>
            </a:xfrm>
            <a:custGeom>
              <a:avLst/>
              <a:gdLst/>
              <a:ahLst/>
              <a:cxnLst/>
              <a:rect l="l" t="t" r="r" b="b"/>
              <a:pathLst>
                <a:path w="227" h="408" extrusionOk="0">
                  <a:moveTo>
                    <a:pt x="1" y="1"/>
                  </a:moveTo>
                  <a:lnTo>
                    <a:pt x="1" y="407"/>
                  </a:lnTo>
                  <a:lnTo>
                    <a:pt x="227" y="407"/>
                  </a:lnTo>
                  <a:lnTo>
                    <a:pt x="227"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3408850" y="3158600"/>
              <a:ext cx="5100" cy="10200"/>
            </a:xfrm>
            <a:custGeom>
              <a:avLst/>
              <a:gdLst/>
              <a:ahLst/>
              <a:cxnLst/>
              <a:rect l="l" t="t" r="r" b="b"/>
              <a:pathLst>
                <a:path w="204" h="408" extrusionOk="0">
                  <a:moveTo>
                    <a:pt x="1" y="1"/>
                  </a:moveTo>
                  <a:lnTo>
                    <a:pt x="1"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3385975" y="3175825"/>
              <a:ext cx="3400" cy="10175"/>
            </a:xfrm>
            <a:custGeom>
              <a:avLst/>
              <a:gdLst/>
              <a:ahLst/>
              <a:cxnLst/>
              <a:rect l="l" t="t" r="r" b="b"/>
              <a:pathLst>
                <a:path w="136"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3389350" y="3175825"/>
              <a:ext cx="7375" cy="10175"/>
            </a:xfrm>
            <a:custGeom>
              <a:avLst/>
              <a:gdLst/>
              <a:ahLst/>
              <a:cxnLst/>
              <a:rect l="l" t="t" r="r" b="b"/>
              <a:pathLst>
                <a:path w="295" h="407" extrusionOk="0">
                  <a:moveTo>
                    <a:pt x="1" y="0"/>
                  </a:moveTo>
                  <a:lnTo>
                    <a:pt x="1"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3368750" y="3193050"/>
              <a:ext cx="1150" cy="10200"/>
            </a:xfrm>
            <a:custGeom>
              <a:avLst/>
              <a:gdLst/>
              <a:ahLst/>
              <a:cxnLst/>
              <a:rect l="l" t="t" r="r" b="b"/>
              <a:pathLst>
                <a:path w="46" h="408" extrusionOk="0">
                  <a:moveTo>
                    <a:pt x="0" y="1"/>
                  </a:moveTo>
                  <a:lnTo>
                    <a:pt x="0"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3369875" y="3193050"/>
              <a:ext cx="9625" cy="10200"/>
            </a:xfrm>
            <a:custGeom>
              <a:avLst/>
              <a:gdLst/>
              <a:ahLst/>
              <a:cxnLst/>
              <a:rect l="l" t="t" r="r" b="b"/>
              <a:pathLst>
                <a:path w="385" h="408" extrusionOk="0">
                  <a:moveTo>
                    <a:pt x="1" y="1"/>
                  </a:moveTo>
                  <a:lnTo>
                    <a:pt x="1" y="407"/>
                  </a:lnTo>
                  <a:lnTo>
                    <a:pt x="385" y="407"/>
                  </a:lnTo>
                  <a:lnTo>
                    <a:pt x="385"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3351250" y="3210275"/>
              <a:ext cx="8750" cy="10200"/>
            </a:xfrm>
            <a:custGeom>
              <a:avLst/>
              <a:gdLst/>
              <a:ahLst/>
              <a:cxnLst/>
              <a:rect l="l" t="t" r="r" b="b"/>
              <a:pathLst>
                <a:path w="350" h="408" extrusionOk="0">
                  <a:moveTo>
                    <a:pt x="0" y="0"/>
                  </a:moveTo>
                  <a:lnTo>
                    <a:pt x="0" y="407"/>
                  </a:lnTo>
                  <a:lnTo>
                    <a:pt x="350" y="407"/>
                  </a:lnTo>
                  <a:lnTo>
                    <a:pt x="350"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3359975" y="3210275"/>
              <a:ext cx="2300" cy="10200"/>
            </a:xfrm>
            <a:custGeom>
              <a:avLst/>
              <a:gdLst/>
              <a:ahLst/>
              <a:cxnLst/>
              <a:rect l="l" t="t" r="r" b="b"/>
              <a:pathLst>
                <a:path w="92" h="408" extrusionOk="0">
                  <a:moveTo>
                    <a:pt x="1" y="0"/>
                  </a:moveTo>
                  <a:lnTo>
                    <a:pt x="1" y="407"/>
                  </a:lnTo>
                  <a:lnTo>
                    <a:pt x="91" y="407"/>
                  </a:lnTo>
                  <a:lnTo>
                    <a:pt x="9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3334000" y="3227500"/>
              <a:ext cx="6525" cy="10200"/>
            </a:xfrm>
            <a:custGeom>
              <a:avLst/>
              <a:gdLst/>
              <a:ahLst/>
              <a:cxnLst/>
              <a:rect l="l" t="t" r="r" b="b"/>
              <a:pathLst>
                <a:path w="261" h="408" extrusionOk="0">
                  <a:moveTo>
                    <a:pt x="1" y="1"/>
                  </a:moveTo>
                  <a:lnTo>
                    <a:pt x="1" y="408"/>
                  </a:lnTo>
                  <a:lnTo>
                    <a:pt x="261" y="408"/>
                  </a:lnTo>
                  <a:lnTo>
                    <a:pt x="261"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3340500" y="3227500"/>
              <a:ext cx="4250" cy="10200"/>
            </a:xfrm>
            <a:custGeom>
              <a:avLst/>
              <a:gdLst/>
              <a:ahLst/>
              <a:cxnLst/>
              <a:rect l="l" t="t" r="r" b="b"/>
              <a:pathLst>
                <a:path w="170" h="408" extrusionOk="0">
                  <a:moveTo>
                    <a:pt x="1" y="1"/>
                  </a:moveTo>
                  <a:lnTo>
                    <a:pt x="1" y="408"/>
                  </a:lnTo>
                  <a:lnTo>
                    <a:pt x="170" y="408"/>
                  </a:lnTo>
                  <a:lnTo>
                    <a:pt x="170"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3316775" y="3244725"/>
              <a:ext cx="4250" cy="10200"/>
            </a:xfrm>
            <a:custGeom>
              <a:avLst/>
              <a:gdLst/>
              <a:ahLst/>
              <a:cxnLst/>
              <a:rect l="l" t="t" r="r" b="b"/>
              <a:pathLst>
                <a:path w="170" h="408" extrusionOk="0">
                  <a:moveTo>
                    <a:pt x="1" y="1"/>
                  </a:moveTo>
                  <a:lnTo>
                    <a:pt x="1" y="407"/>
                  </a:lnTo>
                  <a:lnTo>
                    <a:pt x="170" y="407"/>
                  </a:lnTo>
                  <a:lnTo>
                    <a:pt x="170"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3321000" y="3244725"/>
              <a:ext cx="6550" cy="10200"/>
            </a:xfrm>
            <a:custGeom>
              <a:avLst/>
              <a:gdLst/>
              <a:ahLst/>
              <a:cxnLst/>
              <a:rect l="l" t="t" r="r" b="b"/>
              <a:pathLst>
                <a:path w="262" h="408" extrusionOk="0">
                  <a:moveTo>
                    <a:pt x="1" y="1"/>
                  </a:moveTo>
                  <a:lnTo>
                    <a:pt x="1" y="407"/>
                  </a:lnTo>
                  <a:lnTo>
                    <a:pt x="261" y="407"/>
                  </a:lnTo>
                  <a:lnTo>
                    <a:pt x="261"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3299550" y="3261975"/>
              <a:ext cx="2000" cy="10450"/>
            </a:xfrm>
            <a:custGeom>
              <a:avLst/>
              <a:gdLst/>
              <a:ahLst/>
              <a:cxnLst/>
              <a:rect l="l" t="t" r="r" b="b"/>
              <a:pathLst>
                <a:path w="80" h="418" extrusionOk="0">
                  <a:moveTo>
                    <a:pt x="0" y="0"/>
                  </a:moveTo>
                  <a:lnTo>
                    <a:pt x="0"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3301525" y="3261975"/>
              <a:ext cx="8775" cy="10450"/>
            </a:xfrm>
            <a:custGeom>
              <a:avLst/>
              <a:gdLst/>
              <a:ahLst/>
              <a:cxnLst/>
              <a:rect l="l" t="t" r="r" b="b"/>
              <a:pathLst>
                <a:path w="351" h="418" extrusionOk="0">
                  <a:moveTo>
                    <a:pt x="1" y="0"/>
                  </a:moveTo>
                  <a:lnTo>
                    <a:pt x="1" y="418"/>
                  </a:lnTo>
                  <a:lnTo>
                    <a:pt x="351" y="418"/>
                  </a:lnTo>
                  <a:lnTo>
                    <a:pt x="351"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3282325" y="3279475"/>
              <a:ext cx="9350" cy="10200"/>
            </a:xfrm>
            <a:custGeom>
              <a:avLst/>
              <a:gdLst/>
              <a:ahLst/>
              <a:cxnLst/>
              <a:rect l="l" t="t" r="r" b="b"/>
              <a:pathLst>
                <a:path w="374" h="408" extrusionOk="0">
                  <a:moveTo>
                    <a:pt x="1" y="1"/>
                  </a:moveTo>
                  <a:lnTo>
                    <a:pt x="1" y="407"/>
                  </a:lnTo>
                  <a:lnTo>
                    <a:pt x="373" y="407"/>
                  </a:lnTo>
                  <a:lnTo>
                    <a:pt x="373"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3291650" y="3279475"/>
              <a:ext cx="1425" cy="10200"/>
            </a:xfrm>
            <a:custGeom>
              <a:avLst/>
              <a:gdLst/>
              <a:ahLst/>
              <a:cxnLst/>
              <a:rect l="l" t="t" r="r" b="b"/>
              <a:pathLst>
                <a:path w="57" h="408" extrusionOk="0">
                  <a:moveTo>
                    <a:pt x="0" y="1"/>
                  </a:moveTo>
                  <a:lnTo>
                    <a:pt x="0" y="407"/>
                  </a:lnTo>
                  <a:lnTo>
                    <a:pt x="57" y="407"/>
                  </a:lnTo>
                  <a:lnTo>
                    <a:pt x="57"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3265100" y="3296700"/>
              <a:ext cx="7100" cy="10175"/>
            </a:xfrm>
            <a:custGeom>
              <a:avLst/>
              <a:gdLst/>
              <a:ahLst/>
              <a:cxnLst/>
              <a:rect l="l" t="t" r="r" b="b"/>
              <a:pathLst>
                <a:path w="284" h="407" extrusionOk="0">
                  <a:moveTo>
                    <a:pt x="0" y="0"/>
                  </a:moveTo>
                  <a:lnTo>
                    <a:pt x="0"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3272175" y="3296700"/>
              <a:ext cx="3675" cy="10175"/>
            </a:xfrm>
            <a:custGeom>
              <a:avLst/>
              <a:gdLst/>
              <a:ahLst/>
              <a:cxnLst/>
              <a:rect l="l" t="t" r="r" b="b"/>
              <a:pathLst>
                <a:path w="147" h="407" extrusionOk="0">
                  <a:moveTo>
                    <a:pt x="0" y="0"/>
                  </a:moveTo>
                  <a:lnTo>
                    <a:pt x="0" y="407"/>
                  </a:lnTo>
                  <a:lnTo>
                    <a:pt x="146" y="407"/>
                  </a:lnTo>
                  <a:lnTo>
                    <a:pt x="146"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3247875" y="3313925"/>
              <a:ext cx="4825" cy="10200"/>
            </a:xfrm>
            <a:custGeom>
              <a:avLst/>
              <a:gdLst/>
              <a:ahLst/>
              <a:cxnLst/>
              <a:rect l="l" t="t" r="r" b="b"/>
              <a:pathLst>
                <a:path w="193" h="408" extrusionOk="0">
                  <a:moveTo>
                    <a:pt x="1" y="1"/>
                  </a:moveTo>
                  <a:lnTo>
                    <a:pt x="1"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3252675" y="3313925"/>
              <a:ext cx="5950" cy="10200"/>
            </a:xfrm>
            <a:custGeom>
              <a:avLst/>
              <a:gdLst/>
              <a:ahLst/>
              <a:cxnLst/>
              <a:rect l="l" t="t" r="r" b="b"/>
              <a:pathLst>
                <a:path w="238" h="408" extrusionOk="0">
                  <a:moveTo>
                    <a:pt x="0" y="1"/>
                  </a:moveTo>
                  <a:lnTo>
                    <a:pt x="0"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7"/>
            <p:cNvSpPr/>
            <p:nvPr/>
          </p:nvSpPr>
          <p:spPr>
            <a:xfrm>
              <a:off x="3230375" y="3331150"/>
              <a:ext cx="2850" cy="10200"/>
            </a:xfrm>
            <a:custGeom>
              <a:avLst/>
              <a:gdLst/>
              <a:ahLst/>
              <a:cxnLst/>
              <a:rect l="l" t="t" r="r" b="b"/>
              <a:pathLst>
                <a:path w="114" h="408" extrusionOk="0">
                  <a:moveTo>
                    <a:pt x="0" y="0"/>
                  </a:moveTo>
                  <a:lnTo>
                    <a:pt x="0" y="407"/>
                  </a:lnTo>
                  <a:lnTo>
                    <a:pt x="113" y="407"/>
                  </a:lnTo>
                  <a:lnTo>
                    <a:pt x="113"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7"/>
            <p:cNvSpPr/>
            <p:nvPr/>
          </p:nvSpPr>
          <p:spPr>
            <a:xfrm>
              <a:off x="3233200" y="3331150"/>
              <a:ext cx="7925" cy="10200"/>
            </a:xfrm>
            <a:custGeom>
              <a:avLst/>
              <a:gdLst/>
              <a:ahLst/>
              <a:cxnLst/>
              <a:rect l="l" t="t" r="r" b="b"/>
              <a:pathLst>
                <a:path w="317" h="408" extrusionOk="0">
                  <a:moveTo>
                    <a:pt x="0" y="0"/>
                  </a:moveTo>
                  <a:lnTo>
                    <a:pt x="0" y="407"/>
                  </a:lnTo>
                  <a:lnTo>
                    <a:pt x="316" y="407"/>
                  </a:lnTo>
                  <a:lnTo>
                    <a:pt x="316"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3213125" y="3348375"/>
              <a:ext cx="325" cy="10475"/>
            </a:xfrm>
            <a:custGeom>
              <a:avLst/>
              <a:gdLst/>
              <a:ahLst/>
              <a:cxnLst/>
              <a:rect l="l" t="t" r="r" b="b"/>
              <a:pathLst>
                <a:path w="13" h="419" extrusionOk="0">
                  <a:moveTo>
                    <a:pt x="1" y="1"/>
                  </a:moveTo>
                  <a:lnTo>
                    <a:pt x="1" y="418"/>
                  </a:lnTo>
                  <a:lnTo>
                    <a:pt x="12" y="418"/>
                  </a:lnTo>
                  <a:lnTo>
                    <a:pt x="12"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3213425" y="3348375"/>
              <a:ext cx="9900" cy="10475"/>
            </a:xfrm>
            <a:custGeom>
              <a:avLst/>
              <a:gdLst/>
              <a:ahLst/>
              <a:cxnLst/>
              <a:rect l="l" t="t" r="r" b="b"/>
              <a:pathLst>
                <a:path w="396" h="419" extrusionOk="0">
                  <a:moveTo>
                    <a:pt x="0" y="1"/>
                  </a:moveTo>
                  <a:lnTo>
                    <a:pt x="0" y="418"/>
                  </a:lnTo>
                  <a:lnTo>
                    <a:pt x="395" y="418"/>
                  </a:lnTo>
                  <a:lnTo>
                    <a:pt x="395"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3223300" y="3348375"/>
              <a:ext cx="575" cy="10475"/>
            </a:xfrm>
            <a:custGeom>
              <a:avLst/>
              <a:gdLst/>
              <a:ahLst/>
              <a:cxnLst/>
              <a:rect l="l" t="t" r="r" b="b"/>
              <a:pathLst>
                <a:path w="23" h="419" extrusionOk="0">
                  <a:moveTo>
                    <a:pt x="0" y="1"/>
                  </a:moveTo>
                  <a:lnTo>
                    <a:pt x="0" y="418"/>
                  </a:lnTo>
                  <a:lnTo>
                    <a:pt x="23" y="418"/>
                  </a:lnTo>
                  <a:lnTo>
                    <a:pt x="23"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3195900" y="3365600"/>
              <a:ext cx="7950" cy="10475"/>
            </a:xfrm>
            <a:custGeom>
              <a:avLst/>
              <a:gdLst/>
              <a:ahLst/>
              <a:cxnLst/>
              <a:rect l="l" t="t" r="r" b="b"/>
              <a:pathLst>
                <a:path w="318" h="419" extrusionOk="0">
                  <a:moveTo>
                    <a:pt x="1" y="1"/>
                  </a:moveTo>
                  <a:lnTo>
                    <a:pt x="1" y="419"/>
                  </a:lnTo>
                  <a:lnTo>
                    <a:pt x="317" y="419"/>
                  </a:lnTo>
                  <a:lnTo>
                    <a:pt x="317"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3203825" y="3365600"/>
              <a:ext cx="2850" cy="10475"/>
            </a:xfrm>
            <a:custGeom>
              <a:avLst/>
              <a:gdLst/>
              <a:ahLst/>
              <a:cxnLst/>
              <a:rect l="l" t="t" r="r" b="b"/>
              <a:pathLst>
                <a:path w="114" h="419" extrusionOk="0">
                  <a:moveTo>
                    <a:pt x="0" y="1"/>
                  </a:moveTo>
                  <a:lnTo>
                    <a:pt x="0" y="419"/>
                  </a:lnTo>
                  <a:lnTo>
                    <a:pt x="113" y="419"/>
                  </a:lnTo>
                  <a:lnTo>
                    <a:pt x="11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3178675" y="3382850"/>
              <a:ext cx="5675" cy="10450"/>
            </a:xfrm>
            <a:custGeom>
              <a:avLst/>
              <a:gdLst/>
              <a:ahLst/>
              <a:cxnLst/>
              <a:rect l="l" t="t" r="r" b="b"/>
              <a:pathLst>
                <a:path w="227"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3184325" y="3382850"/>
              <a:ext cx="5100" cy="10450"/>
            </a:xfrm>
            <a:custGeom>
              <a:avLst/>
              <a:gdLst/>
              <a:ahLst/>
              <a:cxnLst/>
              <a:rect l="l" t="t" r="r" b="b"/>
              <a:pathLst>
                <a:path w="204" h="418" extrusionOk="0">
                  <a:moveTo>
                    <a:pt x="0" y="0"/>
                  </a:moveTo>
                  <a:lnTo>
                    <a:pt x="0"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3161450" y="3400350"/>
              <a:ext cx="3125" cy="10200"/>
            </a:xfrm>
            <a:custGeom>
              <a:avLst/>
              <a:gdLst/>
              <a:ahLst/>
              <a:cxnLst/>
              <a:rect l="l" t="t" r="r" b="b"/>
              <a:pathLst>
                <a:path w="125" h="408" extrusionOk="0">
                  <a:moveTo>
                    <a:pt x="1" y="1"/>
                  </a:moveTo>
                  <a:lnTo>
                    <a:pt x="1" y="407"/>
                  </a:lnTo>
                  <a:lnTo>
                    <a:pt x="125" y="407"/>
                  </a:lnTo>
                  <a:lnTo>
                    <a:pt x="125"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3164550" y="3400350"/>
              <a:ext cx="7650" cy="10200"/>
            </a:xfrm>
            <a:custGeom>
              <a:avLst/>
              <a:gdLst/>
              <a:ahLst/>
              <a:cxnLst/>
              <a:rect l="l" t="t" r="r" b="b"/>
              <a:pathLst>
                <a:path w="306" h="408" extrusionOk="0">
                  <a:moveTo>
                    <a:pt x="1" y="1"/>
                  </a:moveTo>
                  <a:lnTo>
                    <a:pt x="1" y="407"/>
                  </a:lnTo>
                  <a:lnTo>
                    <a:pt x="306" y="407"/>
                  </a:lnTo>
                  <a:lnTo>
                    <a:pt x="30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3515875" y="3123850"/>
              <a:ext cx="600" cy="10500"/>
            </a:xfrm>
            <a:custGeom>
              <a:avLst/>
              <a:gdLst/>
              <a:ahLst/>
              <a:cxnLst/>
              <a:rect l="l" t="t" r="r" b="b"/>
              <a:pathLst>
                <a:path w="24" h="420" extrusionOk="0">
                  <a:moveTo>
                    <a:pt x="1" y="1"/>
                  </a:moveTo>
                  <a:lnTo>
                    <a:pt x="1" y="419"/>
                  </a:lnTo>
                  <a:lnTo>
                    <a:pt x="23" y="419"/>
                  </a:lnTo>
                  <a:lnTo>
                    <a:pt x="2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3516450" y="3123850"/>
              <a:ext cx="9925" cy="10500"/>
            </a:xfrm>
            <a:custGeom>
              <a:avLst/>
              <a:gdLst/>
              <a:ahLst/>
              <a:cxnLst/>
              <a:rect l="l" t="t" r="r" b="b"/>
              <a:pathLst>
                <a:path w="397" h="420" extrusionOk="0">
                  <a:moveTo>
                    <a:pt x="0" y="1"/>
                  </a:moveTo>
                  <a:lnTo>
                    <a:pt x="0" y="419"/>
                  </a:lnTo>
                  <a:lnTo>
                    <a:pt x="396" y="419"/>
                  </a:lnTo>
                  <a:lnTo>
                    <a:pt x="396"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3526350" y="3123850"/>
              <a:ext cx="275" cy="10500"/>
            </a:xfrm>
            <a:custGeom>
              <a:avLst/>
              <a:gdLst/>
              <a:ahLst/>
              <a:cxnLst/>
              <a:rect l="l" t="t" r="r" b="b"/>
              <a:pathLst>
                <a:path w="11" h="420" extrusionOk="0">
                  <a:moveTo>
                    <a:pt x="0" y="1"/>
                  </a:moveTo>
                  <a:lnTo>
                    <a:pt x="0" y="419"/>
                  </a:lnTo>
                  <a:lnTo>
                    <a:pt x="11" y="419"/>
                  </a:lnTo>
                  <a:lnTo>
                    <a:pt x="11"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3498650" y="3141350"/>
              <a:ext cx="7950" cy="10200"/>
            </a:xfrm>
            <a:custGeom>
              <a:avLst/>
              <a:gdLst/>
              <a:ahLst/>
              <a:cxnLst/>
              <a:rect l="l" t="t" r="r" b="b"/>
              <a:pathLst>
                <a:path w="318" h="408" extrusionOk="0">
                  <a:moveTo>
                    <a:pt x="1" y="1"/>
                  </a:moveTo>
                  <a:lnTo>
                    <a:pt x="1" y="408"/>
                  </a:lnTo>
                  <a:lnTo>
                    <a:pt x="317" y="408"/>
                  </a:lnTo>
                  <a:lnTo>
                    <a:pt x="317"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3506575" y="3141350"/>
              <a:ext cx="2850" cy="10200"/>
            </a:xfrm>
            <a:custGeom>
              <a:avLst/>
              <a:gdLst/>
              <a:ahLst/>
              <a:cxnLst/>
              <a:rect l="l" t="t" r="r" b="b"/>
              <a:pathLst>
                <a:path w="114" h="408" extrusionOk="0">
                  <a:moveTo>
                    <a:pt x="0" y="1"/>
                  </a:moveTo>
                  <a:lnTo>
                    <a:pt x="0" y="408"/>
                  </a:lnTo>
                  <a:lnTo>
                    <a:pt x="113" y="408"/>
                  </a:lnTo>
                  <a:lnTo>
                    <a:pt x="11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3481425" y="3158600"/>
              <a:ext cx="5675" cy="10200"/>
            </a:xfrm>
            <a:custGeom>
              <a:avLst/>
              <a:gdLst/>
              <a:ahLst/>
              <a:cxnLst/>
              <a:rect l="l" t="t" r="r" b="b"/>
              <a:pathLst>
                <a:path w="227" h="408" extrusionOk="0">
                  <a:moveTo>
                    <a:pt x="0" y="1"/>
                  </a:moveTo>
                  <a:lnTo>
                    <a:pt x="0" y="407"/>
                  </a:lnTo>
                  <a:lnTo>
                    <a:pt x="226" y="407"/>
                  </a:lnTo>
                  <a:lnTo>
                    <a:pt x="226"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3487075" y="3158600"/>
              <a:ext cx="5100" cy="10200"/>
            </a:xfrm>
            <a:custGeom>
              <a:avLst/>
              <a:gdLst/>
              <a:ahLst/>
              <a:cxnLst/>
              <a:rect l="l" t="t" r="r" b="b"/>
              <a:pathLst>
                <a:path w="204" h="408" extrusionOk="0">
                  <a:moveTo>
                    <a:pt x="0" y="1"/>
                  </a:moveTo>
                  <a:lnTo>
                    <a:pt x="0"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3464200" y="3175825"/>
              <a:ext cx="3425" cy="10175"/>
            </a:xfrm>
            <a:custGeom>
              <a:avLst/>
              <a:gdLst/>
              <a:ahLst/>
              <a:cxnLst/>
              <a:rect l="l" t="t" r="r" b="b"/>
              <a:pathLst>
                <a:path w="137" h="407" extrusionOk="0">
                  <a:moveTo>
                    <a:pt x="1" y="0"/>
                  </a:moveTo>
                  <a:lnTo>
                    <a:pt x="1"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3467600" y="3175825"/>
              <a:ext cx="7375" cy="10175"/>
            </a:xfrm>
            <a:custGeom>
              <a:avLst/>
              <a:gdLst/>
              <a:ahLst/>
              <a:cxnLst/>
              <a:rect l="l" t="t" r="r" b="b"/>
              <a:pathLst>
                <a:path w="295" h="407" extrusionOk="0">
                  <a:moveTo>
                    <a:pt x="0" y="0"/>
                  </a:moveTo>
                  <a:lnTo>
                    <a:pt x="0"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3446975" y="3193050"/>
              <a:ext cx="1150" cy="10200"/>
            </a:xfrm>
            <a:custGeom>
              <a:avLst/>
              <a:gdLst/>
              <a:ahLst/>
              <a:cxnLst/>
              <a:rect l="l" t="t" r="r" b="b"/>
              <a:pathLst>
                <a:path w="46" h="408" extrusionOk="0">
                  <a:moveTo>
                    <a:pt x="0" y="1"/>
                  </a:moveTo>
                  <a:lnTo>
                    <a:pt x="0" y="407"/>
                  </a:lnTo>
                  <a:lnTo>
                    <a:pt x="45" y="407"/>
                  </a:lnTo>
                  <a:lnTo>
                    <a:pt x="45"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3448100" y="3193050"/>
              <a:ext cx="9625" cy="10200"/>
            </a:xfrm>
            <a:custGeom>
              <a:avLst/>
              <a:gdLst/>
              <a:ahLst/>
              <a:cxnLst/>
              <a:rect l="l" t="t" r="r" b="b"/>
              <a:pathLst>
                <a:path w="385" h="408" extrusionOk="0">
                  <a:moveTo>
                    <a:pt x="0" y="1"/>
                  </a:moveTo>
                  <a:lnTo>
                    <a:pt x="0" y="407"/>
                  </a:lnTo>
                  <a:lnTo>
                    <a:pt x="384" y="407"/>
                  </a:lnTo>
                  <a:lnTo>
                    <a:pt x="384"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3429750" y="3210275"/>
              <a:ext cx="8500" cy="10200"/>
            </a:xfrm>
            <a:custGeom>
              <a:avLst/>
              <a:gdLst/>
              <a:ahLst/>
              <a:cxnLst/>
              <a:rect l="l" t="t" r="r" b="b"/>
              <a:pathLst>
                <a:path w="340" h="408" extrusionOk="0">
                  <a:moveTo>
                    <a:pt x="1" y="0"/>
                  </a:moveTo>
                  <a:lnTo>
                    <a:pt x="1" y="407"/>
                  </a:lnTo>
                  <a:lnTo>
                    <a:pt x="339" y="407"/>
                  </a:lnTo>
                  <a:lnTo>
                    <a:pt x="339"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3438225" y="3210275"/>
              <a:ext cx="2275" cy="10200"/>
            </a:xfrm>
            <a:custGeom>
              <a:avLst/>
              <a:gdLst/>
              <a:ahLst/>
              <a:cxnLst/>
              <a:rect l="l" t="t" r="r" b="b"/>
              <a:pathLst>
                <a:path w="91" h="408" extrusionOk="0">
                  <a:moveTo>
                    <a:pt x="0" y="0"/>
                  </a:moveTo>
                  <a:lnTo>
                    <a:pt x="0" y="407"/>
                  </a:lnTo>
                  <a:lnTo>
                    <a:pt x="91" y="407"/>
                  </a:lnTo>
                  <a:lnTo>
                    <a:pt x="9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3412250" y="3227500"/>
              <a:ext cx="6500" cy="10200"/>
            </a:xfrm>
            <a:custGeom>
              <a:avLst/>
              <a:gdLst/>
              <a:ahLst/>
              <a:cxnLst/>
              <a:rect l="l" t="t" r="r" b="b"/>
              <a:pathLst>
                <a:path w="260" h="408" extrusionOk="0">
                  <a:moveTo>
                    <a:pt x="0" y="1"/>
                  </a:moveTo>
                  <a:lnTo>
                    <a:pt x="0" y="408"/>
                  </a:lnTo>
                  <a:lnTo>
                    <a:pt x="260" y="408"/>
                  </a:lnTo>
                  <a:lnTo>
                    <a:pt x="260"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3418725" y="3227500"/>
              <a:ext cx="4275" cy="10200"/>
            </a:xfrm>
            <a:custGeom>
              <a:avLst/>
              <a:gdLst/>
              <a:ahLst/>
              <a:cxnLst/>
              <a:rect l="l" t="t" r="r" b="b"/>
              <a:pathLst>
                <a:path w="171" h="408" extrusionOk="0">
                  <a:moveTo>
                    <a:pt x="1" y="1"/>
                  </a:moveTo>
                  <a:lnTo>
                    <a:pt x="1" y="408"/>
                  </a:lnTo>
                  <a:lnTo>
                    <a:pt x="170" y="408"/>
                  </a:lnTo>
                  <a:lnTo>
                    <a:pt x="170"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3395000" y="3244725"/>
              <a:ext cx="4275" cy="10200"/>
            </a:xfrm>
            <a:custGeom>
              <a:avLst/>
              <a:gdLst/>
              <a:ahLst/>
              <a:cxnLst/>
              <a:rect l="l" t="t" r="r" b="b"/>
              <a:pathLst>
                <a:path w="171" h="408" extrusionOk="0">
                  <a:moveTo>
                    <a:pt x="1" y="1"/>
                  </a:moveTo>
                  <a:lnTo>
                    <a:pt x="1" y="407"/>
                  </a:lnTo>
                  <a:lnTo>
                    <a:pt x="171" y="407"/>
                  </a:lnTo>
                  <a:lnTo>
                    <a:pt x="171"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3399250" y="3244725"/>
              <a:ext cx="6500" cy="10200"/>
            </a:xfrm>
            <a:custGeom>
              <a:avLst/>
              <a:gdLst/>
              <a:ahLst/>
              <a:cxnLst/>
              <a:rect l="l" t="t" r="r" b="b"/>
              <a:pathLst>
                <a:path w="260" h="408" extrusionOk="0">
                  <a:moveTo>
                    <a:pt x="1" y="1"/>
                  </a:moveTo>
                  <a:lnTo>
                    <a:pt x="1" y="407"/>
                  </a:lnTo>
                  <a:lnTo>
                    <a:pt x="260" y="407"/>
                  </a:lnTo>
                  <a:lnTo>
                    <a:pt x="260"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3377775" y="3261975"/>
              <a:ext cx="2000" cy="10450"/>
            </a:xfrm>
            <a:custGeom>
              <a:avLst/>
              <a:gdLst/>
              <a:ahLst/>
              <a:cxnLst/>
              <a:rect l="l" t="t" r="r" b="b"/>
              <a:pathLst>
                <a:path w="80" h="418" extrusionOk="0">
                  <a:moveTo>
                    <a:pt x="1" y="0"/>
                  </a:moveTo>
                  <a:lnTo>
                    <a:pt x="1"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3379750" y="3261975"/>
              <a:ext cx="8800" cy="10450"/>
            </a:xfrm>
            <a:custGeom>
              <a:avLst/>
              <a:gdLst/>
              <a:ahLst/>
              <a:cxnLst/>
              <a:rect l="l" t="t" r="r" b="b"/>
              <a:pathLst>
                <a:path w="352" h="418" extrusionOk="0">
                  <a:moveTo>
                    <a:pt x="1" y="0"/>
                  </a:moveTo>
                  <a:lnTo>
                    <a:pt x="1" y="418"/>
                  </a:lnTo>
                  <a:lnTo>
                    <a:pt x="351" y="418"/>
                  </a:lnTo>
                  <a:lnTo>
                    <a:pt x="351"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3360550" y="3279475"/>
              <a:ext cx="9350" cy="10200"/>
            </a:xfrm>
            <a:custGeom>
              <a:avLst/>
              <a:gdLst/>
              <a:ahLst/>
              <a:cxnLst/>
              <a:rect l="l" t="t" r="r" b="b"/>
              <a:pathLst>
                <a:path w="374" h="408" extrusionOk="0">
                  <a:moveTo>
                    <a:pt x="0" y="1"/>
                  </a:moveTo>
                  <a:lnTo>
                    <a:pt x="0" y="407"/>
                  </a:lnTo>
                  <a:lnTo>
                    <a:pt x="374" y="407"/>
                  </a:lnTo>
                  <a:lnTo>
                    <a:pt x="374"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3369875" y="3279475"/>
              <a:ext cx="1425" cy="10200"/>
            </a:xfrm>
            <a:custGeom>
              <a:avLst/>
              <a:gdLst/>
              <a:ahLst/>
              <a:cxnLst/>
              <a:rect l="l" t="t" r="r" b="b"/>
              <a:pathLst>
                <a:path w="57" h="408" extrusionOk="0">
                  <a:moveTo>
                    <a:pt x="1" y="1"/>
                  </a:moveTo>
                  <a:lnTo>
                    <a:pt x="1" y="407"/>
                  </a:lnTo>
                  <a:lnTo>
                    <a:pt x="57" y="407"/>
                  </a:lnTo>
                  <a:lnTo>
                    <a:pt x="57"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3343325" y="3296700"/>
              <a:ext cx="7075" cy="10175"/>
            </a:xfrm>
            <a:custGeom>
              <a:avLst/>
              <a:gdLst/>
              <a:ahLst/>
              <a:cxnLst/>
              <a:rect l="l" t="t" r="r" b="b"/>
              <a:pathLst>
                <a:path w="283" h="407" extrusionOk="0">
                  <a:moveTo>
                    <a:pt x="1" y="0"/>
                  </a:moveTo>
                  <a:lnTo>
                    <a:pt x="1"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3350375" y="3296700"/>
              <a:ext cx="3725" cy="10175"/>
            </a:xfrm>
            <a:custGeom>
              <a:avLst/>
              <a:gdLst/>
              <a:ahLst/>
              <a:cxnLst/>
              <a:rect l="l" t="t" r="r" b="b"/>
              <a:pathLst>
                <a:path w="149" h="407" extrusionOk="0">
                  <a:moveTo>
                    <a:pt x="1" y="0"/>
                  </a:moveTo>
                  <a:lnTo>
                    <a:pt x="1" y="407"/>
                  </a:lnTo>
                  <a:lnTo>
                    <a:pt x="148" y="407"/>
                  </a:lnTo>
                  <a:lnTo>
                    <a:pt x="148"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3326100" y="3313925"/>
              <a:ext cx="4825" cy="10200"/>
            </a:xfrm>
            <a:custGeom>
              <a:avLst/>
              <a:gdLst/>
              <a:ahLst/>
              <a:cxnLst/>
              <a:rect l="l" t="t" r="r" b="b"/>
              <a:pathLst>
                <a:path w="193" h="408" extrusionOk="0">
                  <a:moveTo>
                    <a:pt x="0" y="1"/>
                  </a:moveTo>
                  <a:lnTo>
                    <a:pt x="0" y="407"/>
                  </a:lnTo>
                  <a:lnTo>
                    <a:pt x="193" y="407"/>
                  </a:lnTo>
                  <a:lnTo>
                    <a:pt x="193"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7"/>
            <p:cNvSpPr/>
            <p:nvPr/>
          </p:nvSpPr>
          <p:spPr>
            <a:xfrm>
              <a:off x="3330900" y="3313925"/>
              <a:ext cx="5950" cy="10200"/>
            </a:xfrm>
            <a:custGeom>
              <a:avLst/>
              <a:gdLst/>
              <a:ahLst/>
              <a:cxnLst/>
              <a:rect l="l" t="t" r="r" b="b"/>
              <a:pathLst>
                <a:path w="238" h="408" extrusionOk="0">
                  <a:moveTo>
                    <a:pt x="1" y="1"/>
                  </a:moveTo>
                  <a:lnTo>
                    <a:pt x="1"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7"/>
            <p:cNvSpPr/>
            <p:nvPr/>
          </p:nvSpPr>
          <p:spPr>
            <a:xfrm>
              <a:off x="3308575" y="3331150"/>
              <a:ext cx="2850" cy="10200"/>
            </a:xfrm>
            <a:custGeom>
              <a:avLst/>
              <a:gdLst/>
              <a:ahLst/>
              <a:cxnLst/>
              <a:rect l="l" t="t" r="r" b="b"/>
              <a:pathLst>
                <a:path w="114" h="408" extrusionOk="0">
                  <a:moveTo>
                    <a:pt x="1" y="0"/>
                  </a:moveTo>
                  <a:lnTo>
                    <a:pt x="1" y="407"/>
                  </a:lnTo>
                  <a:lnTo>
                    <a:pt x="114" y="407"/>
                  </a:lnTo>
                  <a:lnTo>
                    <a:pt x="114"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3311400" y="3331150"/>
              <a:ext cx="8225" cy="10200"/>
            </a:xfrm>
            <a:custGeom>
              <a:avLst/>
              <a:gdLst/>
              <a:ahLst/>
              <a:cxnLst/>
              <a:rect l="l" t="t" r="r" b="b"/>
              <a:pathLst>
                <a:path w="329" h="408" extrusionOk="0">
                  <a:moveTo>
                    <a:pt x="1" y="0"/>
                  </a:moveTo>
                  <a:lnTo>
                    <a:pt x="1" y="407"/>
                  </a:lnTo>
                  <a:lnTo>
                    <a:pt x="329" y="407"/>
                  </a:lnTo>
                  <a:lnTo>
                    <a:pt x="329"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3291375" y="3348375"/>
              <a:ext cx="300" cy="10475"/>
            </a:xfrm>
            <a:custGeom>
              <a:avLst/>
              <a:gdLst/>
              <a:ahLst/>
              <a:cxnLst/>
              <a:rect l="l" t="t" r="r" b="b"/>
              <a:pathLst>
                <a:path w="12" h="419" extrusionOk="0">
                  <a:moveTo>
                    <a:pt x="0" y="1"/>
                  </a:moveTo>
                  <a:lnTo>
                    <a:pt x="0" y="418"/>
                  </a:lnTo>
                  <a:lnTo>
                    <a:pt x="11" y="418"/>
                  </a:lnTo>
                  <a:lnTo>
                    <a:pt x="11"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3291650" y="3348375"/>
              <a:ext cx="9900" cy="10475"/>
            </a:xfrm>
            <a:custGeom>
              <a:avLst/>
              <a:gdLst/>
              <a:ahLst/>
              <a:cxnLst/>
              <a:rect l="l" t="t" r="r" b="b"/>
              <a:pathLst>
                <a:path w="396" h="419" extrusionOk="0">
                  <a:moveTo>
                    <a:pt x="0" y="1"/>
                  </a:moveTo>
                  <a:lnTo>
                    <a:pt x="0" y="418"/>
                  </a:lnTo>
                  <a:lnTo>
                    <a:pt x="396" y="418"/>
                  </a:lnTo>
                  <a:lnTo>
                    <a:pt x="396"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3301525" y="3348375"/>
              <a:ext cx="600" cy="10475"/>
            </a:xfrm>
            <a:custGeom>
              <a:avLst/>
              <a:gdLst/>
              <a:ahLst/>
              <a:cxnLst/>
              <a:rect l="l" t="t" r="r" b="b"/>
              <a:pathLst>
                <a:path w="24" h="419" extrusionOk="0">
                  <a:moveTo>
                    <a:pt x="1" y="1"/>
                  </a:moveTo>
                  <a:lnTo>
                    <a:pt x="1" y="418"/>
                  </a:lnTo>
                  <a:lnTo>
                    <a:pt x="23" y="418"/>
                  </a:lnTo>
                  <a:lnTo>
                    <a:pt x="23"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3274125" y="3365600"/>
              <a:ext cx="7925" cy="10475"/>
            </a:xfrm>
            <a:custGeom>
              <a:avLst/>
              <a:gdLst/>
              <a:ahLst/>
              <a:cxnLst/>
              <a:rect l="l" t="t" r="r" b="b"/>
              <a:pathLst>
                <a:path w="317" h="419" extrusionOk="0">
                  <a:moveTo>
                    <a:pt x="1" y="1"/>
                  </a:moveTo>
                  <a:lnTo>
                    <a:pt x="1" y="419"/>
                  </a:lnTo>
                  <a:lnTo>
                    <a:pt x="317" y="419"/>
                  </a:lnTo>
                  <a:lnTo>
                    <a:pt x="317"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3282025" y="3365600"/>
              <a:ext cx="2850" cy="10475"/>
            </a:xfrm>
            <a:custGeom>
              <a:avLst/>
              <a:gdLst/>
              <a:ahLst/>
              <a:cxnLst/>
              <a:rect l="l" t="t" r="r" b="b"/>
              <a:pathLst>
                <a:path w="114" h="419" extrusionOk="0">
                  <a:moveTo>
                    <a:pt x="1" y="1"/>
                  </a:moveTo>
                  <a:lnTo>
                    <a:pt x="1" y="419"/>
                  </a:lnTo>
                  <a:lnTo>
                    <a:pt x="114" y="419"/>
                  </a:lnTo>
                  <a:lnTo>
                    <a:pt x="114"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3256925" y="3382850"/>
              <a:ext cx="5650" cy="10450"/>
            </a:xfrm>
            <a:custGeom>
              <a:avLst/>
              <a:gdLst/>
              <a:ahLst/>
              <a:cxnLst/>
              <a:rect l="l" t="t" r="r" b="b"/>
              <a:pathLst>
                <a:path w="226"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3262550" y="3382850"/>
              <a:ext cx="5125" cy="10450"/>
            </a:xfrm>
            <a:custGeom>
              <a:avLst/>
              <a:gdLst/>
              <a:ahLst/>
              <a:cxnLst/>
              <a:rect l="l" t="t" r="r" b="b"/>
              <a:pathLst>
                <a:path w="205" h="418" extrusionOk="0">
                  <a:moveTo>
                    <a:pt x="1" y="0"/>
                  </a:moveTo>
                  <a:lnTo>
                    <a:pt x="1"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3239675" y="3400350"/>
              <a:ext cx="3150" cy="10200"/>
            </a:xfrm>
            <a:custGeom>
              <a:avLst/>
              <a:gdLst/>
              <a:ahLst/>
              <a:cxnLst/>
              <a:rect l="l" t="t" r="r" b="b"/>
              <a:pathLst>
                <a:path w="126" h="408" extrusionOk="0">
                  <a:moveTo>
                    <a:pt x="0" y="1"/>
                  </a:moveTo>
                  <a:lnTo>
                    <a:pt x="0" y="407"/>
                  </a:lnTo>
                  <a:lnTo>
                    <a:pt x="125" y="407"/>
                  </a:lnTo>
                  <a:lnTo>
                    <a:pt x="125"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3242800" y="3400350"/>
              <a:ext cx="7625" cy="10200"/>
            </a:xfrm>
            <a:custGeom>
              <a:avLst/>
              <a:gdLst/>
              <a:ahLst/>
              <a:cxnLst/>
              <a:rect l="l" t="t" r="r" b="b"/>
              <a:pathLst>
                <a:path w="305" h="408" extrusionOk="0">
                  <a:moveTo>
                    <a:pt x="0" y="1"/>
                  </a:moveTo>
                  <a:lnTo>
                    <a:pt x="0" y="407"/>
                  </a:lnTo>
                  <a:lnTo>
                    <a:pt x="305" y="407"/>
                  </a:lnTo>
                  <a:lnTo>
                    <a:pt x="305"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3594125" y="3123850"/>
              <a:ext cx="575" cy="10500"/>
            </a:xfrm>
            <a:custGeom>
              <a:avLst/>
              <a:gdLst/>
              <a:ahLst/>
              <a:cxnLst/>
              <a:rect l="l" t="t" r="r" b="b"/>
              <a:pathLst>
                <a:path w="23" h="420" extrusionOk="0">
                  <a:moveTo>
                    <a:pt x="0" y="1"/>
                  </a:moveTo>
                  <a:lnTo>
                    <a:pt x="0" y="419"/>
                  </a:lnTo>
                  <a:lnTo>
                    <a:pt x="23" y="419"/>
                  </a:lnTo>
                  <a:lnTo>
                    <a:pt x="2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3594675" y="3123850"/>
              <a:ext cx="9900" cy="10500"/>
            </a:xfrm>
            <a:custGeom>
              <a:avLst/>
              <a:gdLst/>
              <a:ahLst/>
              <a:cxnLst/>
              <a:rect l="l" t="t" r="r" b="b"/>
              <a:pathLst>
                <a:path w="396" h="420" extrusionOk="0">
                  <a:moveTo>
                    <a:pt x="1" y="1"/>
                  </a:moveTo>
                  <a:lnTo>
                    <a:pt x="1" y="419"/>
                  </a:lnTo>
                  <a:lnTo>
                    <a:pt x="396" y="419"/>
                  </a:lnTo>
                  <a:lnTo>
                    <a:pt x="396"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3604550" y="3123850"/>
              <a:ext cx="325" cy="10500"/>
            </a:xfrm>
            <a:custGeom>
              <a:avLst/>
              <a:gdLst/>
              <a:ahLst/>
              <a:cxnLst/>
              <a:rect l="l" t="t" r="r" b="b"/>
              <a:pathLst>
                <a:path w="13" h="420" extrusionOk="0">
                  <a:moveTo>
                    <a:pt x="1" y="1"/>
                  </a:moveTo>
                  <a:lnTo>
                    <a:pt x="1" y="419"/>
                  </a:lnTo>
                  <a:lnTo>
                    <a:pt x="13" y="419"/>
                  </a:lnTo>
                  <a:lnTo>
                    <a:pt x="13"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3576875" y="3141350"/>
              <a:ext cx="7925" cy="10200"/>
            </a:xfrm>
            <a:custGeom>
              <a:avLst/>
              <a:gdLst/>
              <a:ahLst/>
              <a:cxnLst/>
              <a:rect l="l" t="t" r="r" b="b"/>
              <a:pathLst>
                <a:path w="317" h="408" extrusionOk="0">
                  <a:moveTo>
                    <a:pt x="1" y="1"/>
                  </a:moveTo>
                  <a:lnTo>
                    <a:pt x="1" y="408"/>
                  </a:lnTo>
                  <a:lnTo>
                    <a:pt x="317" y="408"/>
                  </a:lnTo>
                  <a:lnTo>
                    <a:pt x="317"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3584775" y="3141350"/>
              <a:ext cx="2850" cy="10200"/>
            </a:xfrm>
            <a:custGeom>
              <a:avLst/>
              <a:gdLst/>
              <a:ahLst/>
              <a:cxnLst/>
              <a:rect l="l" t="t" r="r" b="b"/>
              <a:pathLst>
                <a:path w="114" h="408" extrusionOk="0">
                  <a:moveTo>
                    <a:pt x="1" y="1"/>
                  </a:moveTo>
                  <a:lnTo>
                    <a:pt x="1" y="408"/>
                  </a:lnTo>
                  <a:lnTo>
                    <a:pt x="114" y="408"/>
                  </a:lnTo>
                  <a:lnTo>
                    <a:pt x="114"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3559675" y="3158600"/>
              <a:ext cx="5650" cy="10200"/>
            </a:xfrm>
            <a:custGeom>
              <a:avLst/>
              <a:gdLst/>
              <a:ahLst/>
              <a:cxnLst/>
              <a:rect l="l" t="t" r="r" b="b"/>
              <a:pathLst>
                <a:path w="226" h="408" extrusionOk="0">
                  <a:moveTo>
                    <a:pt x="0" y="1"/>
                  </a:moveTo>
                  <a:lnTo>
                    <a:pt x="0" y="407"/>
                  </a:lnTo>
                  <a:lnTo>
                    <a:pt x="226" y="407"/>
                  </a:lnTo>
                  <a:lnTo>
                    <a:pt x="226"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3565300" y="3158600"/>
              <a:ext cx="5125" cy="10200"/>
            </a:xfrm>
            <a:custGeom>
              <a:avLst/>
              <a:gdLst/>
              <a:ahLst/>
              <a:cxnLst/>
              <a:rect l="l" t="t" r="r" b="b"/>
              <a:pathLst>
                <a:path w="205" h="408" extrusionOk="0">
                  <a:moveTo>
                    <a:pt x="1" y="1"/>
                  </a:moveTo>
                  <a:lnTo>
                    <a:pt x="1"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3542425" y="3175825"/>
              <a:ext cx="3425" cy="10175"/>
            </a:xfrm>
            <a:custGeom>
              <a:avLst/>
              <a:gdLst/>
              <a:ahLst/>
              <a:cxnLst/>
              <a:rect l="l" t="t" r="r" b="b"/>
              <a:pathLst>
                <a:path w="137"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3545825" y="3175825"/>
              <a:ext cx="7350" cy="10175"/>
            </a:xfrm>
            <a:custGeom>
              <a:avLst/>
              <a:gdLst/>
              <a:ahLst/>
              <a:cxnLst/>
              <a:rect l="l" t="t" r="r" b="b"/>
              <a:pathLst>
                <a:path w="294" h="407" extrusionOk="0">
                  <a:moveTo>
                    <a:pt x="0" y="0"/>
                  </a:moveTo>
                  <a:lnTo>
                    <a:pt x="0"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3525200" y="3193050"/>
              <a:ext cx="1175" cy="10200"/>
            </a:xfrm>
            <a:custGeom>
              <a:avLst/>
              <a:gdLst/>
              <a:ahLst/>
              <a:cxnLst/>
              <a:rect l="l" t="t" r="r" b="b"/>
              <a:pathLst>
                <a:path w="47"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3526350" y="3193050"/>
              <a:ext cx="9625" cy="10200"/>
            </a:xfrm>
            <a:custGeom>
              <a:avLst/>
              <a:gdLst/>
              <a:ahLst/>
              <a:cxnLst/>
              <a:rect l="l" t="t" r="r" b="b"/>
              <a:pathLst>
                <a:path w="385" h="408" extrusionOk="0">
                  <a:moveTo>
                    <a:pt x="0" y="1"/>
                  </a:moveTo>
                  <a:lnTo>
                    <a:pt x="0" y="407"/>
                  </a:lnTo>
                  <a:lnTo>
                    <a:pt x="384" y="407"/>
                  </a:lnTo>
                  <a:lnTo>
                    <a:pt x="384"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3507975" y="3210275"/>
              <a:ext cx="8500" cy="10200"/>
            </a:xfrm>
            <a:custGeom>
              <a:avLst/>
              <a:gdLst/>
              <a:ahLst/>
              <a:cxnLst/>
              <a:rect l="l" t="t" r="r" b="b"/>
              <a:pathLst>
                <a:path w="340" h="408" extrusionOk="0">
                  <a:moveTo>
                    <a:pt x="0" y="0"/>
                  </a:moveTo>
                  <a:lnTo>
                    <a:pt x="0" y="407"/>
                  </a:lnTo>
                  <a:lnTo>
                    <a:pt x="339" y="407"/>
                  </a:lnTo>
                  <a:lnTo>
                    <a:pt x="339"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3516450" y="3210275"/>
              <a:ext cx="2000" cy="10200"/>
            </a:xfrm>
            <a:custGeom>
              <a:avLst/>
              <a:gdLst/>
              <a:ahLst/>
              <a:cxnLst/>
              <a:rect l="l" t="t" r="r" b="b"/>
              <a:pathLst>
                <a:path w="80" h="408" extrusionOk="0">
                  <a:moveTo>
                    <a:pt x="0" y="0"/>
                  </a:moveTo>
                  <a:lnTo>
                    <a:pt x="0" y="407"/>
                  </a:lnTo>
                  <a:lnTo>
                    <a:pt x="80" y="407"/>
                  </a:lnTo>
                  <a:lnTo>
                    <a:pt x="80"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3490450" y="3227500"/>
              <a:ext cx="6550" cy="10200"/>
            </a:xfrm>
            <a:custGeom>
              <a:avLst/>
              <a:gdLst/>
              <a:ahLst/>
              <a:cxnLst/>
              <a:rect l="l" t="t" r="r" b="b"/>
              <a:pathLst>
                <a:path w="262" h="408" extrusionOk="0">
                  <a:moveTo>
                    <a:pt x="1" y="1"/>
                  </a:moveTo>
                  <a:lnTo>
                    <a:pt x="1" y="408"/>
                  </a:lnTo>
                  <a:lnTo>
                    <a:pt x="261" y="408"/>
                  </a:lnTo>
                  <a:lnTo>
                    <a:pt x="261"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3496975" y="3227500"/>
              <a:ext cx="4250" cy="10200"/>
            </a:xfrm>
            <a:custGeom>
              <a:avLst/>
              <a:gdLst/>
              <a:ahLst/>
              <a:cxnLst/>
              <a:rect l="l" t="t" r="r" b="b"/>
              <a:pathLst>
                <a:path w="170" h="408" extrusionOk="0">
                  <a:moveTo>
                    <a:pt x="0" y="1"/>
                  </a:moveTo>
                  <a:lnTo>
                    <a:pt x="0" y="408"/>
                  </a:lnTo>
                  <a:lnTo>
                    <a:pt x="169" y="408"/>
                  </a:lnTo>
                  <a:lnTo>
                    <a:pt x="169"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3473250" y="3244725"/>
              <a:ext cx="4250" cy="10200"/>
            </a:xfrm>
            <a:custGeom>
              <a:avLst/>
              <a:gdLst/>
              <a:ahLst/>
              <a:cxnLst/>
              <a:rect l="l" t="t" r="r" b="b"/>
              <a:pathLst>
                <a:path w="170" h="408" extrusionOk="0">
                  <a:moveTo>
                    <a:pt x="0" y="1"/>
                  </a:moveTo>
                  <a:lnTo>
                    <a:pt x="0" y="407"/>
                  </a:lnTo>
                  <a:lnTo>
                    <a:pt x="169" y="407"/>
                  </a:lnTo>
                  <a:lnTo>
                    <a:pt x="169"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3477475" y="3244725"/>
              <a:ext cx="6525" cy="10200"/>
            </a:xfrm>
            <a:custGeom>
              <a:avLst/>
              <a:gdLst/>
              <a:ahLst/>
              <a:cxnLst/>
              <a:rect l="l" t="t" r="r" b="b"/>
              <a:pathLst>
                <a:path w="261" h="408" extrusionOk="0">
                  <a:moveTo>
                    <a:pt x="0" y="1"/>
                  </a:moveTo>
                  <a:lnTo>
                    <a:pt x="0" y="407"/>
                  </a:lnTo>
                  <a:lnTo>
                    <a:pt x="261" y="407"/>
                  </a:lnTo>
                  <a:lnTo>
                    <a:pt x="261"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3456000" y="3261975"/>
              <a:ext cx="2025" cy="10450"/>
            </a:xfrm>
            <a:custGeom>
              <a:avLst/>
              <a:gdLst/>
              <a:ahLst/>
              <a:cxnLst/>
              <a:rect l="l" t="t" r="r" b="b"/>
              <a:pathLst>
                <a:path w="81" h="418" extrusionOk="0">
                  <a:moveTo>
                    <a:pt x="1" y="0"/>
                  </a:moveTo>
                  <a:lnTo>
                    <a:pt x="1"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3458000" y="3261975"/>
              <a:ext cx="8750" cy="10450"/>
            </a:xfrm>
            <a:custGeom>
              <a:avLst/>
              <a:gdLst/>
              <a:ahLst/>
              <a:cxnLst/>
              <a:rect l="l" t="t" r="r" b="b"/>
              <a:pathLst>
                <a:path w="350" h="418" extrusionOk="0">
                  <a:moveTo>
                    <a:pt x="0" y="0"/>
                  </a:moveTo>
                  <a:lnTo>
                    <a:pt x="0" y="418"/>
                  </a:lnTo>
                  <a:lnTo>
                    <a:pt x="350" y="418"/>
                  </a:lnTo>
                  <a:lnTo>
                    <a:pt x="350"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3438800" y="3279475"/>
              <a:ext cx="9325" cy="10200"/>
            </a:xfrm>
            <a:custGeom>
              <a:avLst/>
              <a:gdLst/>
              <a:ahLst/>
              <a:cxnLst/>
              <a:rect l="l" t="t" r="r" b="b"/>
              <a:pathLst>
                <a:path w="373" h="408" extrusionOk="0">
                  <a:moveTo>
                    <a:pt x="0" y="1"/>
                  </a:moveTo>
                  <a:lnTo>
                    <a:pt x="0" y="407"/>
                  </a:lnTo>
                  <a:lnTo>
                    <a:pt x="372" y="407"/>
                  </a:lnTo>
                  <a:lnTo>
                    <a:pt x="372"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3448100" y="3279475"/>
              <a:ext cx="1450" cy="10200"/>
            </a:xfrm>
            <a:custGeom>
              <a:avLst/>
              <a:gdLst/>
              <a:ahLst/>
              <a:cxnLst/>
              <a:rect l="l" t="t" r="r" b="b"/>
              <a:pathLst>
                <a:path w="58" h="408" extrusionOk="0">
                  <a:moveTo>
                    <a:pt x="0" y="1"/>
                  </a:moveTo>
                  <a:lnTo>
                    <a:pt x="0" y="407"/>
                  </a:lnTo>
                  <a:lnTo>
                    <a:pt x="57" y="407"/>
                  </a:lnTo>
                  <a:lnTo>
                    <a:pt x="57"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3421550" y="3296700"/>
              <a:ext cx="7100" cy="10175"/>
            </a:xfrm>
            <a:custGeom>
              <a:avLst/>
              <a:gdLst/>
              <a:ahLst/>
              <a:cxnLst/>
              <a:rect l="l" t="t" r="r" b="b"/>
              <a:pathLst>
                <a:path w="284" h="407" extrusionOk="0">
                  <a:moveTo>
                    <a:pt x="1" y="0"/>
                  </a:moveTo>
                  <a:lnTo>
                    <a:pt x="1"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3428625" y="3296700"/>
              <a:ext cx="3675" cy="10175"/>
            </a:xfrm>
            <a:custGeom>
              <a:avLst/>
              <a:gdLst/>
              <a:ahLst/>
              <a:cxnLst/>
              <a:rect l="l" t="t" r="r" b="b"/>
              <a:pathLst>
                <a:path w="147" h="407" extrusionOk="0">
                  <a:moveTo>
                    <a:pt x="0" y="0"/>
                  </a:moveTo>
                  <a:lnTo>
                    <a:pt x="0"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3404325" y="3313925"/>
              <a:ext cx="4825" cy="10200"/>
            </a:xfrm>
            <a:custGeom>
              <a:avLst/>
              <a:gdLst/>
              <a:ahLst/>
              <a:cxnLst/>
              <a:rect l="l" t="t" r="r" b="b"/>
              <a:pathLst>
                <a:path w="193" h="408" extrusionOk="0">
                  <a:moveTo>
                    <a:pt x="1" y="1"/>
                  </a:moveTo>
                  <a:lnTo>
                    <a:pt x="1"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3409125" y="3313925"/>
              <a:ext cx="5975" cy="10200"/>
            </a:xfrm>
            <a:custGeom>
              <a:avLst/>
              <a:gdLst/>
              <a:ahLst/>
              <a:cxnLst/>
              <a:rect l="l" t="t" r="r" b="b"/>
              <a:pathLst>
                <a:path w="239" h="408" extrusionOk="0">
                  <a:moveTo>
                    <a:pt x="0" y="1"/>
                  </a:moveTo>
                  <a:lnTo>
                    <a:pt x="0"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3387100" y="3331150"/>
              <a:ext cx="2575" cy="10200"/>
            </a:xfrm>
            <a:custGeom>
              <a:avLst/>
              <a:gdLst/>
              <a:ahLst/>
              <a:cxnLst/>
              <a:rect l="l" t="t" r="r" b="b"/>
              <a:pathLst>
                <a:path w="103" h="408" extrusionOk="0">
                  <a:moveTo>
                    <a:pt x="0" y="0"/>
                  </a:moveTo>
                  <a:lnTo>
                    <a:pt x="0" y="407"/>
                  </a:lnTo>
                  <a:lnTo>
                    <a:pt x="102" y="407"/>
                  </a:lnTo>
                  <a:lnTo>
                    <a:pt x="102"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3389650" y="3331150"/>
              <a:ext cx="7925" cy="10200"/>
            </a:xfrm>
            <a:custGeom>
              <a:avLst/>
              <a:gdLst/>
              <a:ahLst/>
              <a:cxnLst/>
              <a:rect l="l" t="t" r="r" b="b"/>
              <a:pathLst>
                <a:path w="317" h="408" extrusionOk="0">
                  <a:moveTo>
                    <a:pt x="0" y="0"/>
                  </a:moveTo>
                  <a:lnTo>
                    <a:pt x="0" y="407"/>
                  </a:lnTo>
                  <a:lnTo>
                    <a:pt x="317" y="407"/>
                  </a:lnTo>
                  <a:lnTo>
                    <a:pt x="317"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3369575" y="3348375"/>
              <a:ext cx="325" cy="10475"/>
            </a:xfrm>
            <a:custGeom>
              <a:avLst/>
              <a:gdLst/>
              <a:ahLst/>
              <a:cxnLst/>
              <a:rect l="l" t="t" r="r" b="b"/>
              <a:pathLst>
                <a:path w="13" h="419" extrusionOk="0">
                  <a:moveTo>
                    <a:pt x="1" y="1"/>
                  </a:moveTo>
                  <a:lnTo>
                    <a:pt x="1" y="418"/>
                  </a:lnTo>
                  <a:lnTo>
                    <a:pt x="13" y="418"/>
                  </a:lnTo>
                  <a:lnTo>
                    <a:pt x="1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3369875" y="3348375"/>
              <a:ext cx="9900" cy="10475"/>
            </a:xfrm>
            <a:custGeom>
              <a:avLst/>
              <a:gdLst/>
              <a:ahLst/>
              <a:cxnLst/>
              <a:rect l="l" t="t" r="r" b="b"/>
              <a:pathLst>
                <a:path w="396" h="419" extrusionOk="0">
                  <a:moveTo>
                    <a:pt x="1" y="1"/>
                  </a:moveTo>
                  <a:lnTo>
                    <a:pt x="1" y="418"/>
                  </a:lnTo>
                  <a:lnTo>
                    <a:pt x="396" y="418"/>
                  </a:lnTo>
                  <a:lnTo>
                    <a:pt x="396"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3379750" y="3348375"/>
              <a:ext cx="600" cy="10475"/>
            </a:xfrm>
            <a:custGeom>
              <a:avLst/>
              <a:gdLst/>
              <a:ahLst/>
              <a:cxnLst/>
              <a:rect l="l" t="t" r="r" b="b"/>
              <a:pathLst>
                <a:path w="24" h="419" extrusionOk="0">
                  <a:moveTo>
                    <a:pt x="1" y="1"/>
                  </a:moveTo>
                  <a:lnTo>
                    <a:pt x="1" y="418"/>
                  </a:lnTo>
                  <a:lnTo>
                    <a:pt x="23" y="418"/>
                  </a:lnTo>
                  <a:lnTo>
                    <a:pt x="23"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3352375" y="3365600"/>
              <a:ext cx="7925" cy="10475"/>
            </a:xfrm>
            <a:custGeom>
              <a:avLst/>
              <a:gdLst/>
              <a:ahLst/>
              <a:cxnLst/>
              <a:rect l="l" t="t" r="r" b="b"/>
              <a:pathLst>
                <a:path w="317" h="419" extrusionOk="0">
                  <a:moveTo>
                    <a:pt x="0" y="1"/>
                  </a:moveTo>
                  <a:lnTo>
                    <a:pt x="0" y="419"/>
                  </a:lnTo>
                  <a:lnTo>
                    <a:pt x="317" y="419"/>
                  </a:lnTo>
                  <a:lnTo>
                    <a:pt x="317"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3360275" y="3365600"/>
              <a:ext cx="2850" cy="10475"/>
            </a:xfrm>
            <a:custGeom>
              <a:avLst/>
              <a:gdLst/>
              <a:ahLst/>
              <a:cxnLst/>
              <a:rect l="l" t="t" r="r" b="b"/>
              <a:pathLst>
                <a:path w="114" h="419" extrusionOk="0">
                  <a:moveTo>
                    <a:pt x="1" y="1"/>
                  </a:moveTo>
                  <a:lnTo>
                    <a:pt x="1" y="419"/>
                  </a:lnTo>
                  <a:lnTo>
                    <a:pt x="114" y="419"/>
                  </a:lnTo>
                  <a:lnTo>
                    <a:pt x="114"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3335125" y="3382850"/>
              <a:ext cx="5675" cy="10450"/>
            </a:xfrm>
            <a:custGeom>
              <a:avLst/>
              <a:gdLst/>
              <a:ahLst/>
              <a:cxnLst/>
              <a:rect l="l" t="t" r="r" b="b"/>
              <a:pathLst>
                <a:path w="227" h="418" extrusionOk="0">
                  <a:moveTo>
                    <a:pt x="1" y="0"/>
                  </a:moveTo>
                  <a:lnTo>
                    <a:pt x="1" y="418"/>
                  </a:lnTo>
                  <a:lnTo>
                    <a:pt x="227" y="418"/>
                  </a:lnTo>
                  <a:lnTo>
                    <a:pt x="227"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3340775" y="3382850"/>
              <a:ext cx="5100" cy="10450"/>
            </a:xfrm>
            <a:custGeom>
              <a:avLst/>
              <a:gdLst/>
              <a:ahLst/>
              <a:cxnLst/>
              <a:rect l="l" t="t" r="r" b="b"/>
              <a:pathLst>
                <a:path w="204" h="418" extrusionOk="0">
                  <a:moveTo>
                    <a:pt x="1" y="0"/>
                  </a:moveTo>
                  <a:lnTo>
                    <a:pt x="1"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3317925" y="3400350"/>
              <a:ext cx="3400" cy="10200"/>
            </a:xfrm>
            <a:custGeom>
              <a:avLst/>
              <a:gdLst/>
              <a:ahLst/>
              <a:cxnLst/>
              <a:rect l="l" t="t" r="r" b="b"/>
              <a:pathLst>
                <a:path w="136" h="408" extrusionOk="0">
                  <a:moveTo>
                    <a:pt x="0" y="1"/>
                  </a:moveTo>
                  <a:lnTo>
                    <a:pt x="0"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3321300" y="3400350"/>
              <a:ext cx="7375" cy="10200"/>
            </a:xfrm>
            <a:custGeom>
              <a:avLst/>
              <a:gdLst/>
              <a:ahLst/>
              <a:cxnLst/>
              <a:rect l="l" t="t" r="r" b="b"/>
              <a:pathLst>
                <a:path w="295" h="408" extrusionOk="0">
                  <a:moveTo>
                    <a:pt x="1" y="1"/>
                  </a:moveTo>
                  <a:lnTo>
                    <a:pt x="1"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3672325" y="3123850"/>
              <a:ext cx="600" cy="10500"/>
            </a:xfrm>
            <a:custGeom>
              <a:avLst/>
              <a:gdLst/>
              <a:ahLst/>
              <a:cxnLst/>
              <a:rect l="l" t="t" r="r" b="b"/>
              <a:pathLst>
                <a:path w="24" h="420" extrusionOk="0">
                  <a:moveTo>
                    <a:pt x="1" y="1"/>
                  </a:moveTo>
                  <a:lnTo>
                    <a:pt x="1" y="419"/>
                  </a:lnTo>
                  <a:lnTo>
                    <a:pt x="24" y="419"/>
                  </a:lnTo>
                  <a:lnTo>
                    <a:pt x="24"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3672900" y="3123850"/>
              <a:ext cx="9925" cy="10500"/>
            </a:xfrm>
            <a:custGeom>
              <a:avLst/>
              <a:gdLst/>
              <a:ahLst/>
              <a:cxnLst/>
              <a:rect l="l" t="t" r="r" b="b"/>
              <a:pathLst>
                <a:path w="397" h="420" extrusionOk="0">
                  <a:moveTo>
                    <a:pt x="1" y="1"/>
                  </a:moveTo>
                  <a:lnTo>
                    <a:pt x="1" y="419"/>
                  </a:lnTo>
                  <a:lnTo>
                    <a:pt x="396" y="419"/>
                  </a:lnTo>
                  <a:lnTo>
                    <a:pt x="396"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3682800" y="3123850"/>
              <a:ext cx="300" cy="10500"/>
            </a:xfrm>
            <a:custGeom>
              <a:avLst/>
              <a:gdLst/>
              <a:ahLst/>
              <a:cxnLst/>
              <a:rect l="l" t="t" r="r" b="b"/>
              <a:pathLst>
                <a:path w="12" h="420" extrusionOk="0">
                  <a:moveTo>
                    <a:pt x="0" y="1"/>
                  </a:moveTo>
                  <a:lnTo>
                    <a:pt x="0" y="419"/>
                  </a:lnTo>
                  <a:lnTo>
                    <a:pt x="11" y="419"/>
                  </a:lnTo>
                  <a:lnTo>
                    <a:pt x="11"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3655125" y="3141100"/>
              <a:ext cx="7925" cy="10450"/>
            </a:xfrm>
            <a:custGeom>
              <a:avLst/>
              <a:gdLst/>
              <a:ahLst/>
              <a:cxnLst/>
              <a:rect l="l" t="t" r="r" b="b"/>
              <a:pathLst>
                <a:path w="317" h="418" extrusionOk="0">
                  <a:moveTo>
                    <a:pt x="0" y="0"/>
                  </a:moveTo>
                  <a:lnTo>
                    <a:pt x="0" y="418"/>
                  </a:lnTo>
                  <a:lnTo>
                    <a:pt x="317" y="418"/>
                  </a:lnTo>
                  <a:lnTo>
                    <a:pt x="317" y="0"/>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3663025" y="3141100"/>
              <a:ext cx="2850" cy="10450"/>
            </a:xfrm>
            <a:custGeom>
              <a:avLst/>
              <a:gdLst/>
              <a:ahLst/>
              <a:cxnLst/>
              <a:rect l="l" t="t" r="r" b="b"/>
              <a:pathLst>
                <a:path w="114" h="418" extrusionOk="0">
                  <a:moveTo>
                    <a:pt x="1" y="0"/>
                  </a:moveTo>
                  <a:lnTo>
                    <a:pt x="1" y="418"/>
                  </a:lnTo>
                  <a:lnTo>
                    <a:pt x="114" y="418"/>
                  </a:lnTo>
                  <a:lnTo>
                    <a:pt x="114" y="0"/>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3637875" y="3158600"/>
              <a:ext cx="5675" cy="10200"/>
            </a:xfrm>
            <a:custGeom>
              <a:avLst/>
              <a:gdLst/>
              <a:ahLst/>
              <a:cxnLst/>
              <a:rect l="l" t="t" r="r" b="b"/>
              <a:pathLst>
                <a:path w="227" h="408" extrusionOk="0">
                  <a:moveTo>
                    <a:pt x="1" y="1"/>
                  </a:moveTo>
                  <a:lnTo>
                    <a:pt x="1" y="407"/>
                  </a:lnTo>
                  <a:lnTo>
                    <a:pt x="227" y="407"/>
                  </a:lnTo>
                  <a:lnTo>
                    <a:pt x="227"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3643525" y="3158600"/>
              <a:ext cx="5125" cy="10200"/>
            </a:xfrm>
            <a:custGeom>
              <a:avLst/>
              <a:gdLst/>
              <a:ahLst/>
              <a:cxnLst/>
              <a:rect l="l" t="t" r="r" b="b"/>
              <a:pathLst>
                <a:path w="205" h="408" extrusionOk="0">
                  <a:moveTo>
                    <a:pt x="1" y="1"/>
                  </a:moveTo>
                  <a:lnTo>
                    <a:pt x="1"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3620675" y="3175825"/>
              <a:ext cx="3400" cy="10175"/>
            </a:xfrm>
            <a:custGeom>
              <a:avLst/>
              <a:gdLst/>
              <a:ahLst/>
              <a:cxnLst/>
              <a:rect l="l" t="t" r="r" b="b"/>
              <a:pathLst>
                <a:path w="136"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3624050" y="3175825"/>
              <a:ext cx="7375" cy="10175"/>
            </a:xfrm>
            <a:custGeom>
              <a:avLst/>
              <a:gdLst/>
              <a:ahLst/>
              <a:cxnLst/>
              <a:rect l="l" t="t" r="r" b="b"/>
              <a:pathLst>
                <a:path w="295" h="407" extrusionOk="0">
                  <a:moveTo>
                    <a:pt x="1" y="0"/>
                  </a:moveTo>
                  <a:lnTo>
                    <a:pt x="1"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3603425" y="3193050"/>
              <a:ext cx="1150" cy="10200"/>
            </a:xfrm>
            <a:custGeom>
              <a:avLst/>
              <a:gdLst/>
              <a:ahLst/>
              <a:cxnLst/>
              <a:rect l="l" t="t" r="r" b="b"/>
              <a:pathLst>
                <a:path w="46"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3604550" y="3193050"/>
              <a:ext cx="9625" cy="10200"/>
            </a:xfrm>
            <a:custGeom>
              <a:avLst/>
              <a:gdLst/>
              <a:ahLst/>
              <a:cxnLst/>
              <a:rect l="l" t="t" r="r" b="b"/>
              <a:pathLst>
                <a:path w="385" h="408" extrusionOk="0">
                  <a:moveTo>
                    <a:pt x="1" y="1"/>
                  </a:moveTo>
                  <a:lnTo>
                    <a:pt x="1" y="407"/>
                  </a:lnTo>
                  <a:lnTo>
                    <a:pt x="385" y="407"/>
                  </a:lnTo>
                  <a:lnTo>
                    <a:pt x="385"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3586200" y="3210275"/>
              <a:ext cx="8500" cy="10200"/>
            </a:xfrm>
            <a:custGeom>
              <a:avLst/>
              <a:gdLst/>
              <a:ahLst/>
              <a:cxnLst/>
              <a:rect l="l" t="t" r="r" b="b"/>
              <a:pathLst>
                <a:path w="340" h="408" extrusionOk="0">
                  <a:moveTo>
                    <a:pt x="1" y="0"/>
                  </a:moveTo>
                  <a:lnTo>
                    <a:pt x="1" y="407"/>
                  </a:lnTo>
                  <a:lnTo>
                    <a:pt x="340" y="407"/>
                  </a:lnTo>
                  <a:lnTo>
                    <a:pt x="340"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3594675" y="3210275"/>
              <a:ext cx="2300" cy="10200"/>
            </a:xfrm>
            <a:custGeom>
              <a:avLst/>
              <a:gdLst/>
              <a:ahLst/>
              <a:cxnLst/>
              <a:rect l="l" t="t" r="r" b="b"/>
              <a:pathLst>
                <a:path w="92" h="408" extrusionOk="0">
                  <a:moveTo>
                    <a:pt x="1" y="0"/>
                  </a:moveTo>
                  <a:lnTo>
                    <a:pt x="1" y="407"/>
                  </a:lnTo>
                  <a:lnTo>
                    <a:pt x="91" y="407"/>
                  </a:lnTo>
                  <a:lnTo>
                    <a:pt x="9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3568700" y="3227500"/>
              <a:ext cx="6500" cy="10200"/>
            </a:xfrm>
            <a:custGeom>
              <a:avLst/>
              <a:gdLst/>
              <a:ahLst/>
              <a:cxnLst/>
              <a:rect l="l" t="t" r="r" b="b"/>
              <a:pathLst>
                <a:path w="260" h="408" extrusionOk="0">
                  <a:moveTo>
                    <a:pt x="1" y="1"/>
                  </a:moveTo>
                  <a:lnTo>
                    <a:pt x="1" y="408"/>
                  </a:lnTo>
                  <a:lnTo>
                    <a:pt x="260" y="408"/>
                  </a:lnTo>
                  <a:lnTo>
                    <a:pt x="260"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3575175" y="3227500"/>
              <a:ext cx="4550" cy="10200"/>
            </a:xfrm>
            <a:custGeom>
              <a:avLst/>
              <a:gdLst/>
              <a:ahLst/>
              <a:cxnLst/>
              <a:rect l="l" t="t" r="r" b="b"/>
              <a:pathLst>
                <a:path w="182" h="408" extrusionOk="0">
                  <a:moveTo>
                    <a:pt x="1" y="1"/>
                  </a:moveTo>
                  <a:lnTo>
                    <a:pt x="1" y="408"/>
                  </a:lnTo>
                  <a:lnTo>
                    <a:pt x="182" y="408"/>
                  </a:lnTo>
                  <a:lnTo>
                    <a:pt x="182"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3551450" y="3244725"/>
              <a:ext cx="4275" cy="10200"/>
            </a:xfrm>
            <a:custGeom>
              <a:avLst/>
              <a:gdLst/>
              <a:ahLst/>
              <a:cxnLst/>
              <a:rect l="l" t="t" r="r" b="b"/>
              <a:pathLst>
                <a:path w="171" h="408" extrusionOk="0">
                  <a:moveTo>
                    <a:pt x="1" y="1"/>
                  </a:moveTo>
                  <a:lnTo>
                    <a:pt x="1" y="407"/>
                  </a:lnTo>
                  <a:lnTo>
                    <a:pt x="171" y="407"/>
                  </a:lnTo>
                  <a:lnTo>
                    <a:pt x="171"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3555700" y="3244725"/>
              <a:ext cx="6525" cy="10200"/>
            </a:xfrm>
            <a:custGeom>
              <a:avLst/>
              <a:gdLst/>
              <a:ahLst/>
              <a:cxnLst/>
              <a:rect l="l" t="t" r="r" b="b"/>
              <a:pathLst>
                <a:path w="261" h="408" extrusionOk="0">
                  <a:moveTo>
                    <a:pt x="1" y="1"/>
                  </a:moveTo>
                  <a:lnTo>
                    <a:pt x="1" y="407"/>
                  </a:lnTo>
                  <a:lnTo>
                    <a:pt x="260" y="407"/>
                  </a:lnTo>
                  <a:lnTo>
                    <a:pt x="260"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3534250" y="3261975"/>
              <a:ext cx="1975" cy="10450"/>
            </a:xfrm>
            <a:custGeom>
              <a:avLst/>
              <a:gdLst/>
              <a:ahLst/>
              <a:cxnLst/>
              <a:rect l="l" t="t" r="r" b="b"/>
              <a:pathLst>
                <a:path w="79" h="418" extrusionOk="0">
                  <a:moveTo>
                    <a:pt x="0" y="0"/>
                  </a:moveTo>
                  <a:lnTo>
                    <a:pt x="0" y="418"/>
                  </a:lnTo>
                  <a:lnTo>
                    <a:pt x="79" y="418"/>
                  </a:lnTo>
                  <a:lnTo>
                    <a:pt x="79"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3536200" y="3261975"/>
              <a:ext cx="8800" cy="10450"/>
            </a:xfrm>
            <a:custGeom>
              <a:avLst/>
              <a:gdLst/>
              <a:ahLst/>
              <a:cxnLst/>
              <a:rect l="l" t="t" r="r" b="b"/>
              <a:pathLst>
                <a:path w="352" h="418" extrusionOk="0">
                  <a:moveTo>
                    <a:pt x="1" y="0"/>
                  </a:moveTo>
                  <a:lnTo>
                    <a:pt x="1" y="418"/>
                  </a:lnTo>
                  <a:lnTo>
                    <a:pt x="352" y="418"/>
                  </a:lnTo>
                  <a:lnTo>
                    <a:pt x="352"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3517000" y="3279475"/>
              <a:ext cx="9375" cy="10200"/>
            </a:xfrm>
            <a:custGeom>
              <a:avLst/>
              <a:gdLst/>
              <a:ahLst/>
              <a:cxnLst/>
              <a:rect l="l" t="t" r="r" b="b"/>
              <a:pathLst>
                <a:path w="375" h="408" extrusionOk="0">
                  <a:moveTo>
                    <a:pt x="1" y="1"/>
                  </a:moveTo>
                  <a:lnTo>
                    <a:pt x="1" y="407"/>
                  </a:lnTo>
                  <a:lnTo>
                    <a:pt x="374" y="407"/>
                  </a:lnTo>
                  <a:lnTo>
                    <a:pt x="374"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3526350" y="3279475"/>
              <a:ext cx="1425" cy="10200"/>
            </a:xfrm>
            <a:custGeom>
              <a:avLst/>
              <a:gdLst/>
              <a:ahLst/>
              <a:cxnLst/>
              <a:rect l="l" t="t" r="r" b="b"/>
              <a:pathLst>
                <a:path w="57" h="408" extrusionOk="0">
                  <a:moveTo>
                    <a:pt x="0" y="1"/>
                  </a:moveTo>
                  <a:lnTo>
                    <a:pt x="0" y="407"/>
                  </a:lnTo>
                  <a:lnTo>
                    <a:pt x="56" y="407"/>
                  </a:lnTo>
                  <a:lnTo>
                    <a:pt x="56"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3499800" y="3296700"/>
              <a:ext cx="7075" cy="10175"/>
            </a:xfrm>
            <a:custGeom>
              <a:avLst/>
              <a:gdLst/>
              <a:ahLst/>
              <a:cxnLst/>
              <a:rect l="l" t="t" r="r" b="b"/>
              <a:pathLst>
                <a:path w="283" h="407" extrusionOk="0">
                  <a:moveTo>
                    <a:pt x="0" y="0"/>
                  </a:moveTo>
                  <a:lnTo>
                    <a:pt x="0" y="407"/>
                  </a:lnTo>
                  <a:lnTo>
                    <a:pt x="282" y="407"/>
                  </a:lnTo>
                  <a:lnTo>
                    <a:pt x="282"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7"/>
            <p:cNvSpPr/>
            <p:nvPr/>
          </p:nvSpPr>
          <p:spPr>
            <a:xfrm>
              <a:off x="3506850" y="3296700"/>
              <a:ext cx="3700" cy="10175"/>
            </a:xfrm>
            <a:custGeom>
              <a:avLst/>
              <a:gdLst/>
              <a:ahLst/>
              <a:cxnLst/>
              <a:rect l="l" t="t" r="r" b="b"/>
              <a:pathLst>
                <a:path w="148" h="407" extrusionOk="0">
                  <a:moveTo>
                    <a:pt x="0" y="0"/>
                  </a:moveTo>
                  <a:lnTo>
                    <a:pt x="0"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7"/>
            <p:cNvSpPr/>
            <p:nvPr/>
          </p:nvSpPr>
          <p:spPr>
            <a:xfrm>
              <a:off x="3482550" y="3313925"/>
              <a:ext cx="4850" cy="10200"/>
            </a:xfrm>
            <a:custGeom>
              <a:avLst/>
              <a:gdLst/>
              <a:ahLst/>
              <a:cxnLst/>
              <a:rect l="l" t="t" r="r" b="b"/>
              <a:pathLst>
                <a:path w="194" h="408" extrusionOk="0">
                  <a:moveTo>
                    <a:pt x="1" y="1"/>
                  </a:moveTo>
                  <a:lnTo>
                    <a:pt x="1" y="407"/>
                  </a:lnTo>
                  <a:lnTo>
                    <a:pt x="193" y="407"/>
                  </a:lnTo>
                  <a:lnTo>
                    <a:pt x="193"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3487375" y="3313925"/>
              <a:ext cx="5925" cy="10200"/>
            </a:xfrm>
            <a:custGeom>
              <a:avLst/>
              <a:gdLst/>
              <a:ahLst/>
              <a:cxnLst/>
              <a:rect l="l" t="t" r="r" b="b"/>
              <a:pathLst>
                <a:path w="237" h="408" extrusionOk="0">
                  <a:moveTo>
                    <a:pt x="0" y="1"/>
                  </a:moveTo>
                  <a:lnTo>
                    <a:pt x="0" y="407"/>
                  </a:lnTo>
                  <a:lnTo>
                    <a:pt x="237" y="407"/>
                  </a:lnTo>
                  <a:lnTo>
                    <a:pt x="237"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3465325" y="3331150"/>
              <a:ext cx="2575" cy="10200"/>
            </a:xfrm>
            <a:custGeom>
              <a:avLst/>
              <a:gdLst/>
              <a:ahLst/>
              <a:cxnLst/>
              <a:rect l="l" t="t" r="r" b="b"/>
              <a:pathLst>
                <a:path w="103" h="408" extrusionOk="0">
                  <a:moveTo>
                    <a:pt x="1" y="0"/>
                  </a:moveTo>
                  <a:lnTo>
                    <a:pt x="1" y="407"/>
                  </a:lnTo>
                  <a:lnTo>
                    <a:pt x="102" y="407"/>
                  </a:lnTo>
                  <a:lnTo>
                    <a:pt x="102"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3467875" y="3331150"/>
              <a:ext cx="8225" cy="10200"/>
            </a:xfrm>
            <a:custGeom>
              <a:avLst/>
              <a:gdLst/>
              <a:ahLst/>
              <a:cxnLst/>
              <a:rect l="l" t="t" r="r" b="b"/>
              <a:pathLst>
                <a:path w="329" h="408" extrusionOk="0">
                  <a:moveTo>
                    <a:pt x="0" y="0"/>
                  </a:moveTo>
                  <a:lnTo>
                    <a:pt x="0" y="407"/>
                  </a:lnTo>
                  <a:lnTo>
                    <a:pt x="328" y="407"/>
                  </a:lnTo>
                  <a:lnTo>
                    <a:pt x="328"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3447825" y="3348375"/>
              <a:ext cx="300" cy="10475"/>
            </a:xfrm>
            <a:custGeom>
              <a:avLst/>
              <a:gdLst/>
              <a:ahLst/>
              <a:cxnLst/>
              <a:rect l="l" t="t" r="r" b="b"/>
              <a:pathLst>
                <a:path w="12" h="419" extrusionOk="0">
                  <a:moveTo>
                    <a:pt x="1" y="1"/>
                  </a:moveTo>
                  <a:lnTo>
                    <a:pt x="1" y="418"/>
                  </a:lnTo>
                  <a:lnTo>
                    <a:pt x="11" y="418"/>
                  </a:lnTo>
                  <a:lnTo>
                    <a:pt x="11"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3448100" y="3348375"/>
              <a:ext cx="9925" cy="10475"/>
            </a:xfrm>
            <a:custGeom>
              <a:avLst/>
              <a:gdLst/>
              <a:ahLst/>
              <a:cxnLst/>
              <a:rect l="l" t="t" r="r" b="b"/>
              <a:pathLst>
                <a:path w="397" h="419" extrusionOk="0">
                  <a:moveTo>
                    <a:pt x="0" y="1"/>
                  </a:moveTo>
                  <a:lnTo>
                    <a:pt x="0" y="418"/>
                  </a:lnTo>
                  <a:lnTo>
                    <a:pt x="396" y="418"/>
                  </a:lnTo>
                  <a:lnTo>
                    <a:pt x="396"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3458000" y="3348375"/>
              <a:ext cx="575" cy="10475"/>
            </a:xfrm>
            <a:custGeom>
              <a:avLst/>
              <a:gdLst/>
              <a:ahLst/>
              <a:cxnLst/>
              <a:rect l="l" t="t" r="r" b="b"/>
              <a:pathLst>
                <a:path w="23" h="419" extrusionOk="0">
                  <a:moveTo>
                    <a:pt x="0" y="1"/>
                  </a:moveTo>
                  <a:lnTo>
                    <a:pt x="0" y="418"/>
                  </a:lnTo>
                  <a:lnTo>
                    <a:pt x="23" y="418"/>
                  </a:lnTo>
                  <a:lnTo>
                    <a:pt x="23"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3430600" y="3365600"/>
              <a:ext cx="7925" cy="10475"/>
            </a:xfrm>
            <a:custGeom>
              <a:avLst/>
              <a:gdLst/>
              <a:ahLst/>
              <a:cxnLst/>
              <a:rect l="l" t="t" r="r" b="b"/>
              <a:pathLst>
                <a:path w="317" h="419" extrusionOk="0">
                  <a:moveTo>
                    <a:pt x="0" y="1"/>
                  </a:moveTo>
                  <a:lnTo>
                    <a:pt x="0" y="419"/>
                  </a:lnTo>
                  <a:lnTo>
                    <a:pt x="316" y="419"/>
                  </a:lnTo>
                  <a:lnTo>
                    <a:pt x="316"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3438500" y="3365600"/>
              <a:ext cx="2850" cy="10475"/>
            </a:xfrm>
            <a:custGeom>
              <a:avLst/>
              <a:gdLst/>
              <a:ahLst/>
              <a:cxnLst/>
              <a:rect l="l" t="t" r="r" b="b"/>
              <a:pathLst>
                <a:path w="114" h="419" extrusionOk="0">
                  <a:moveTo>
                    <a:pt x="0" y="1"/>
                  </a:moveTo>
                  <a:lnTo>
                    <a:pt x="0" y="419"/>
                  </a:lnTo>
                  <a:lnTo>
                    <a:pt x="113" y="419"/>
                  </a:lnTo>
                  <a:lnTo>
                    <a:pt x="11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3413375" y="3382850"/>
              <a:ext cx="5675" cy="10450"/>
            </a:xfrm>
            <a:custGeom>
              <a:avLst/>
              <a:gdLst/>
              <a:ahLst/>
              <a:cxnLst/>
              <a:rect l="l" t="t" r="r" b="b"/>
              <a:pathLst>
                <a:path w="227"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3419025" y="3382850"/>
              <a:ext cx="5100" cy="10450"/>
            </a:xfrm>
            <a:custGeom>
              <a:avLst/>
              <a:gdLst/>
              <a:ahLst/>
              <a:cxnLst/>
              <a:rect l="l" t="t" r="r" b="b"/>
              <a:pathLst>
                <a:path w="204" h="418" extrusionOk="0">
                  <a:moveTo>
                    <a:pt x="0" y="0"/>
                  </a:moveTo>
                  <a:lnTo>
                    <a:pt x="0"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3396125" y="3400350"/>
              <a:ext cx="3425" cy="10200"/>
            </a:xfrm>
            <a:custGeom>
              <a:avLst/>
              <a:gdLst/>
              <a:ahLst/>
              <a:cxnLst/>
              <a:rect l="l" t="t" r="r" b="b"/>
              <a:pathLst>
                <a:path w="137" h="408" extrusionOk="0">
                  <a:moveTo>
                    <a:pt x="1" y="1"/>
                  </a:moveTo>
                  <a:lnTo>
                    <a:pt x="1"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3399525" y="3400350"/>
              <a:ext cx="7375" cy="10200"/>
            </a:xfrm>
            <a:custGeom>
              <a:avLst/>
              <a:gdLst/>
              <a:ahLst/>
              <a:cxnLst/>
              <a:rect l="l" t="t" r="r" b="b"/>
              <a:pathLst>
                <a:path w="295" h="408" extrusionOk="0">
                  <a:moveTo>
                    <a:pt x="0" y="1"/>
                  </a:moveTo>
                  <a:lnTo>
                    <a:pt x="0"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3750575" y="3123850"/>
              <a:ext cx="600" cy="10500"/>
            </a:xfrm>
            <a:custGeom>
              <a:avLst/>
              <a:gdLst/>
              <a:ahLst/>
              <a:cxnLst/>
              <a:rect l="l" t="t" r="r" b="b"/>
              <a:pathLst>
                <a:path w="24" h="420" extrusionOk="0">
                  <a:moveTo>
                    <a:pt x="1" y="1"/>
                  </a:moveTo>
                  <a:lnTo>
                    <a:pt x="1" y="419"/>
                  </a:lnTo>
                  <a:lnTo>
                    <a:pt x="23" y="419"/>
                  </a:lnTo>
                  <a:lnTo>
                    <a:pt x="2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3751150" y="3123850"/>
              <a:ext cx="9900" cy="10500"/>
            </a:xfrm>
            <a:custGeom>
              <a:avLst/>
              <a:gdLst/>
              <a:ahLst/>
              <a:cxnLst/>
              <a:rect l="l" t="t" r="r" b="b"/>
              <a:pathLst>
                <a:path w="396" h="420" extrusionOk="0">
                  <a:moveTo>
                    <a:pt x="0" y="1"/>
                  </a:moveTo>
                  <a:lnTo>
                    <a:pt x="0" y="419"/>
                  </a:lnTo>
                  <a:lnTo>
                    <a:pt x="395" y="419"/>
                  </a:lnTo>
                  <a:lnTo>
                    <a:pt x="395"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3761025" y="3123850"/>
              <a:ext cx="300" cy="10500"/>
            </a:xfrm>
            <a:custGeom>
              <a:avLst/>
              <a:gdLst/>
              <a:ahLst/>
              <a:cxnLst/>
              <a:rect l="l" t="t" r="r" b="b"/>
              <a:pathLst>
                <a:path w="12" h="420" extrusionOk="0">
                  <a:moveTo>
                    <a:pt x="0" y="1"/>
                  </a:moveTo>
                  <a:lnTo>
                    <a:pt x="0" y="419"/>
                  </a:lnTo>
                  <a:lnTo>
                    <a:pt x="12" y="419"/>
                  </a:lnTo>
                  <a:lnTo>
                    <a:pt x="12"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3733350" y="3141350"/>
              <a:ext cx="8225" cy="10200"/>
            </a:xfrm>
            <a:custGeom>
              <a:avLst/>
              <a:gdLst/>
              <a:ahLst/>
              <a:cxnLst/>
              <a:rect l="l" t="t" r="r" b="b"/>
              <a:pathLst>
                <a:path w="329" h="408" extrusionOk="0">
                  <a:moveTo>
                    <a:pt x="0" y="1"/>
                  </a:moveTo>
                  <a:lnTo>
                    <a:pt x="0" y="408"/>
                  </a:lnTo>
                  <a:lnTo>
                    <a:pt x="328" y="408"/>
                  </a:lnTo>
                  <a:lnTo>
                    <a:pt x="328"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3741550" y="3141350"/>
              <a:ext cx="2550" cy="10200"/>
            </a:xfrm>
            <a:custGeom>
              <a:avLst/>
              <a:gdLst/>
              <a:ahLst/>
              <a:cxnLst/>
              <a:rect l="l" t="t" r="r" b="b"/>
              <a:pathLst>
                <a:path w="102" h="408" extrusionOk="0">
                  <a:moveTo>
                    <a:pt x="0" y="1"/>
                  </a:moveTo>
                  <a:lnTo>
                    <a:pt x="0" y="408"/>
                  </a:lnTo>
                  <a:lnTo>
                    <a:pt x="101" y="408"/>
                  </a:lnTo>
                  <a:lnTo>
                    <a:pt x="101"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3716125" y="3158600"/>
              <a:ext cx="5675" cy="10200"/>
            </a:xfrm>
            <a:custGeom>
              <a:avLst/>
              <a:gdLst/>
              <a:ahLst/>
              <a:cxnLst/>
              <a:rect l="l" t="t" r="r" b="b"/>
              <a:pathLst>
                <a:path w="227" h="408" extrusionOk="0">
                  <a:moveTo>
                    <a:pt x="0" y="1"/>
                  </a:moveTo>
                  <a:lnTo>
                    <a:pt x="0" y="407"/>
                  </a:lnTo>
                  <a:lnTo>
                    <a:pt x="226" y="407"/>
                  </a:lnTo>
                  <a:lnTo>
                    <a:pt x="226"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3721775" y="3158600"/>
              <a:ext cx="5100" cy="10200"/>
            </a:xfrm>
            <a:custGeom>
              <a:avLst/>
              <a:gdLst/>
              <a:ahLst/>
              <a:cxnLst/>
              <a:rect l="l" t="t" r="r" b="b"/>
              <a:pathLst>
                <a:path w="204" h="408" extrusionOk="0">
                  <a:moveTo>
                    <a:pt x="0" y="1"/>
                  </a:moveTo>
                  <a:lnTo>
                    <a:pt x="0"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3698875" y="3175825"/>
              <a:ext cx="3425" cy="10175"/>
            </a:xfrm>
            <a:custGeom>
              <a:avLst/>
              <a:gdLst/>
              <a:ahLst/>
              <a:cxnLst/>
              <a:rect l="l" t="t" r="r" b="b"/>
              <a:pathLst>
                <a:path w="137" h="407" extrusionOk="0">
                  <a:moveTo>
                    <a:pt x="1" y="0"/>
                  </a:moveTo>
                  <a:lnTo>
                    <a:pt x="1"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3702275" y="3175825"/>
              <a:ext cx="7375" cy="10175"/>
            </a:xfrm>
            <a:custGeom>
              <a:avLst/>
              <a:gdLst/>
              <a:ahLst/>
              <a:cxnLst/>
              <a:rect l="l" t="t" r="r" b="b"/>
              <a:pathLst>
                <a:path w="295" h="407" extrusionOk="0">
                  <a:moveTo>
                    <a:pt x="0" y="0"/>
                  </a:moveTo>
                  <a:lnTo>
                    <a:pt x="0"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3681675" y="3193050"/>
              <a:ext cx="1150" cy="10200"/>
            </a:xfrm>
            <a:custGeom>
              <a:avLst/>
              <a:gdLst/>
              <a:ahLst/>
              <a:cxnLst/>
              <a:rect l="l" t="t" r="r" b="b"/>
              <a:pathLst>
                <a:path w="46" h="408" extrusionOk="0">
                  <a:moveTo>
                    <a:pt x="0" y="1"/>
                  </a:moveTo>
                  <a:lnTo>
                    <a:pt x="0" y="407"/>
                  </a:lnTo>
                  <a:lnTo>
                    <a:pt x="45" y="407"/>
                  </a:lnTo>
                  <a:lnTo>
                    <a:pt x="45"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3682800" y="3193050"/>
              <a:ext cx="9625" cy="10200"/>
            </a:xfrm>
            <a:custGeom>
              <a:avLst/>
              <a:gdLst/>
              <a:ahLst/>
              <a:cxnLst/>
              <a:rect l="l" t="t" r="r" b="b"/>
              <a:pathLst>
                <a:path w="385" h="408" extrusionOk="0">
                  <a:moveTo>
                    <a:pt x="0" y="1"/>
                  </a:moveTo>
                  <a:lnTo>
                    <a:pt x="0" y="407"/>
                  </a:lnTo>
                  <a:lnTo>
                    <a:pt x="384" y="407"/>
                  </a:lnTo>
                  <a:lnTo>
                    <a:pt x="384"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3664425" y="3210275"/>
              <a:ext cx="8500" cy="10200"/>
            </a:xfrm>
            <a:custGeom>
              <a:avLst/>
              <a:gdLst/>
              <a:ahLst/>
              <a:cxnLst/>
              <a:rect l="l" t="t" r="r" b="b"/>
              <a:pathLst>
                <a:path w="340" h="408" extrusionOk="0">
                  <a:moveTo>
                    <a:pt x="1" y="0"/>
                  </a:moveTo>
                  <a:lnTo>
                    <a:pt x="1" y="407"/>
                  </a:lnTo>
                  <a:lnTo>
                    <a:pt x="340" y="407"/>
                  </a:lnTo>
                  <a:lnTo>
                    <a:pt x="340"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3672900" y="3210275"/>
              <a:ext cx="2275" cy="10200"/>
            </a:xfrm>
            <a:custGeom>
              <a:avLst/>
              <a:gdLst/>
              <a:ahLst/>
              <a:cxnLst/>
              <a:rect l="l" t="t" r="r" b="b"/>
              <a:pathLst>
                <a:path w="91" h="408" extrusionOk="0">
                  <a:moveTo>
                    <a:pt x="1" y="0"/>
                  </a:moveTo>
                  <a:lnTo>
                    <a:pt x="1" y="407"/>
                  </a:lnTo>
                  <a:lnTo>
                    <a:pt x="91" y="407"/>
                  </a:lnTo>
                  <a:lnTo>
                    <a:pt x="9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3647225" y="3227500"/>
              <a:ext cx="6225" cy="10200"/>
            </a:xfrm>
            <a:custGeom>
              <a:avLst/>
              <a:gdLst/>
              <a:ahLst/>
              <a:cxnLst/>
              <a:rect l="l" t="t" r="r" b="b"/>
              <a:pathLst>
                <a:path w="249" h="408" extrusionOk="0">
                  <a:moveTo>
                    <a:pt x="0" y="1"/>
                  </a:moveTo>
                  <a:lnTo>
                    <a:pt x="0" y="408"/>
                  </a:lnTo>
                  <a:lnTo>
                    <a:pt x="249" y="408"/>
                  </a:lnTo>
                  <a:lnTo>
                    <a:pt x="249"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3653425" y="3227500"/>
              <a:ext cx="4250" cy="10200"/>
            </a:xfrm>
            <a:custGeom>
              <a:avLst/>
              <a:gdLst/>
              <a:ahLst/>
              <a:cxnLst/>
              <a:rect l="l" t="t" r="r" b="b"/>
              <a:pathLst>
                <a:path w="170" h="408" extrusionOk="0">
                  <a:moveTo>
                    <a:pt x="1" y="1"/>
                  </a:moveTo>
                  <a:lnTo>
                    <a:pt x="1" y="408"/>
                  </a:lnTo>
                  <a:lnTo>
                    <a:pt x="170" y="408"/>
                  </a:lnTo>
                  <a:lnTo>
                    <a:pt x="170"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3629700" y="3244725"/>
              <a:ext cx="4250" cy="10200"/>
            </a:xfrm>
            <a:custGeom>
              <a:avLst/>
              <a:gdLst/>
              <a:ahLst/>
              <a:cxnLst/>
              <a:rect l="l" t="t" r="r" b="b"/>
              <a:pathLst>
                <a:path w="170" h="408" extrusionOk="0">
                  <a:moveTo>
                    <a:pt x="1" y="1"/>
                  </a:moveTo>
                  <a:lnTo>
                    <a:pt x="1" y="407"/>
                  </a:lnTo>
                  <a:lnTo>
                    <a:pt x="170" y="407"/>
                  </a:lnTo>
                  <a:lnTo>
                    <a:pt x="170"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3633925" y="3244725"/>
              <a:ext cx="6525" cy="10200"/>
            </a:xfrm>
            <a:custGeom>
              <a:avLst/>
              <a:gdLst/>
              <a:ahLst/>
              <a:cxnLst/>
              <a:rect l="l" t="t" r="r" b="b"/>
              <a:pathLst>
                <a:path w="261" h="408" extrusionOk="0">
                  <a:moveTo>
                    <a:pt x="1" y="1"/>
                  </a:moveTo>
                  <a:lnTo>
                    <a:pt x="1" y="407"/>
                  </a:lnTo>
                  <a:lnTo>
                    <a:pt x="261" y="407"/>
                  </a:lnTo>
                  <a:lnTo>
                    <a:pt x="261"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3612475" y="3261975"/>
              <a:ext cx="2000" cy="10450"/>
            </a:xfrm>
            <a:custGeom>
              <a:avLst/>
              <a:gdLst/>
              <a:ahLst/>
              <a:cxnLst/>
              <a:rect l="l" t="t" r="r" b="b"/>
              <a:pathLst>
                <a:path w="80" h="418" extrusionOk="0">
                  <a:moveTo>
                    <a:pt x="0" y="0"/>
                  </a:moveTo>
                  <a:lnTo>
                    <a:pt x="0"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3614450" y="3261975"/>
              <a:ext cx="8775" cy="10450"/>
            </a:xfrm>
            <a:custGeom>
              <a:avLst/>
              <a:gdLst/>
              <a:ahLst/>
              <a:cxnLst/>
              <a:rect l="l" t="t" r="r" b="b"/>
              <a:pathLst>
                <a:path w="351" h="418" extrusionOk="0">
                  <a:moveTo>
                    <a:pt x="1" y="0"/>
                  </a:moveTo>
                  <a:lnTo>
                    <a:pt x="1" y="418"/>
                  </a:lnTo>
                  <a:lnTo>
                    <a:pt x="350" y="418"/>
                  </a:lnTo>
                  <a:lnTo>
                    <a:pt x="350"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3595250" y="3279475"/>
              <a:ext cx="9325" cy="10200"/>
            </a:xfrm>
            <a:custGeom>
              <a:avLst/>
              <a:gdLst/>
              <a:ahLst/>
              <a:cxnLst/>
              <a:rect l="l" t="t" r="r" b="b"/>
              <a:pathLst>
                <a:path w="373" h="408" extrusionOk="0">
                  <a:moveTo>
                    <a:pt x="0" y="1"/>
                  </a:moveTo>
                  <a:lnTo>
                    <a:pt x="0" y="407"/>
                  </a:lnTo>
                  <a:lnTo>
                    <a:pt x="373" y="407"/>
                  </a:lnTo>
                  <a:lnTo>
                    <a:pt x="373"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3604550" y="3279475"/>
              <a:ext cx="1450" cy="10200"/>
            </a:xfrm>
            <a:custGeom>
              <a:avLst/>
              <a:gdLst/>
              <a:ahLst/>
              <a:cxnLst/>
              <a:rect l="l" t="t" r="r" b="b"/>
              <a:pathLst>
                <a:path w="58" h="408" extrusionOk="0">
                  <a:moveTo>
                    <a:pt x="1" y="1"/>
                  </a:moveTo>
                  <a:lnTo>
                    <a:pt x="1" y="407"/>
                  </a:lnTo>
                  <a:lnTo>
                    <a:pt x="58" y="407"/>
                  </a:lnTo>
                  <a:lnTo>
                    <a:pt x="58"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a:off x="3578000" y="3296700"/>
              <a:ext cx="7100" cy="10175"/>
            </a:xfrm>
            <a:custGeom>
              <a:avLst/>
              <a:gdLst/>
              <a:ahLst/>
              <a:cxnLst/>
              <a:rect l="l" t="t" r="r" b="b"/>
              <a:pathLst>
                <a:path w="284" h="407" extrusionOk="0">
                  <a:moveTo>
                    <a:pt x="1" y="0"/>
                  </a:moveTo>
                  <a:lnTo>
                    <a:pt x="1" y="407"/>
                  </a:lnTo>
                  <a:lnTo>
                    <a:pt x="284" y="407"/>
                  </a:lnTo>
                  <a:lnTo>
                    <a:pt x="284"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7"/>
            <p:cNvSpPr/>
            <p:nvPr/>
          </p:nvSpPr>
          <p:spPr>
            <a:xfrm>
              <a:off x="3585075" y="3296700"/>
              <a:ext cx="3700" cy="10175"/>
            </a:xfrm>
            <a:custGeom>
              <a:avLst/>
              <a:gdLst/>
              <a:ahLst/>
              <a:cxnLst/>
              <a:rect l="l" t="t" r="r" b="b"/>
              <a:pathLst>
                <a:path w="148" h="407" extrusionOk="0">
                  <a:moveTo>
                    <a:pt x="1" y="0"/>
                  </a:moveTo>
                  <a:lnTo>
                    <a:pt x="1"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7"/>
            <p:cNvSpPr/>
            <p:nvPr/>
          </p:nvSpPr>
          <p:spPr>
            <a:xfrm>
              <a:off x="3560800" y="3313925"/>
              <a:ext cx="4800" cy="10200"/>
            </a:xfrm>
            <a:custGeom>
              <a:avLst/>
              <a:gdLst/>
              <a:ahLst/>
              <a:cxnLst/>
              <a:rect l="l" t="t" r="r" b="b"/>
              <a:pathLst>
                <a:path w="192" h="408" extrusionOk="0">
                  <a:moveTo>
                    <a:pt x="0" y="1"/>
                  </a:moveTo>
                  <a:lnTo>
                    <a:pt x="0"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7"/>
            <p:cNvSpPr/>
            <p:nvPr/>
          </p:nvSpPr>
          <p:spPr>
            <a:xfrm>
              <a:off x="3565575" y="3313925"/>
              <a:ext cx="5975" cy="10200"/>
            </a:xfrm>
            <a:custGeom>
              <a:avLst/>
              <a:gdLst/>
              <a:ahLst/>
              <a:cxnLst/>
              <a:rect l="l" t="t" r="r" b="b"/>
              <a:pathLst>
                <a:path w="239" h="408" extrusionOk="0">
                  <a:moveTo>
                    <a:pt x="1" y="1"/>
                  </a:moveTo>
                  <a:lnTo>
                    <a:pt x="1" y="407"/>
                  </a:lnTo>
                  <a:lnTo>
                    <a:pt x="239" y="407"/>
                  </a:lnTo>
                  <a:lnTo>
                    <a:pt x="239"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7"/>
            <p:cNvSpPr/>
            <p:nvPr/>
          </p:nvSpPr>
          <p:spPr>
            <a:xfrm>
              <a:off x="3543550" y="3331150"/>
              <a:ext cx="2575" cy="10200"/>
            </a:xfrm>
            <a:custGeom>
              <a:avLst/>
              <a:gdLst/>
              <a:ahLst/>
              <a:cxnLst/>
              <a:rect l="l" t="t" r="r" b="b"/>
              <a:pathLst>
                <a:path w="103" h="408" extrusionOk="0">
                  <a:moveTo>
                    <a:pt x="1" y="0"/>
                  </a:moveTo>
                  <a:lnTo>
                    <a:pt x="1" y="407"/>
                  </a:lnTo>
                  <a:lnTo>
                    <a:pt x="103" y="407"/>
                  </a:lnTo>
                  <a:lnTo>
                    <a:pt x="103"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7"/>
            <p:cNvSpPr/>
            <p:nvPr/>
          </p:nvSpPr>
          <p:spPr>
            <a:xfrm>
              <a:off x="3546100" y="3331150"/>
              <a:ext cx="8200" cy="10200"/>
            </a:xfrm>
            <a:custGeom>
              <a:avLst/>
              <a:gdLst/>
              <a:ahLst/>
              <a:cxnLst/>
              <a:rect l="l" t="t" r="r" b="b"/>
              <a:pathLst>
                <a:path w="328" h="408" extrusionOk="0">
                  <a:moveTo>
                    <a:pt x="1" y="0"/>
                  </a:moveTo>
                  <a:lnTo>
                    <a:pt x="1" y="407"/>
                  </a:lnTo>
                  <a:lnTo>
                    <a:pt x="328" y="407"/>
                  </a:lnTo>
                  <a:lnTo>
                    <a:pt x="328"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7"/>
            <p:cNvSpPr/>
            <p:nvPr/>
          </p:nvSpPr>
          <p:spPr>
            <a:xfrm>
              <a:off x="3526050" y="3348375"/>
              <a:ext cx="575" cy="10475"/>
            </a:xfrm>
            <a:custGeom>
              <a:avLst/>
              <a:gdLst/>
              <a:ahLst/>
              <a:cxnLst/>
              <a:rect l="l" t="t" r="r" b="b"/>
              <a:pathLst>
                <a:path w="23" h="419" extrusionOk="0">
                  <a:moveTo>
                    <a:pt x="0" y="1"/>
                  </a:moveTo>
                  <a:lnTo>
                    <a:pt x="0" y="418"/>
                  </a:lnTo>
                  <a:lnTo>
                    <a:pt x="23" y="418"/>
                  </a:lnTo>
                  <a:lnTo>
                    <a:pt x="2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3526600" y="3348375"/>
              <a:ext cx="9625" cy="10475"/>
            </a:xfrm>
            <a:custGeom>
              <a:avLst/>
              <a:gdLst/>
              <a:ahLst/>
              <a:cxnLst/>
              <a:rect l="l" t="t" r="r" b="b"/>
              <a:pathLst>
                <a:path w="385" h="419" extrusionOk="0">
                  <a:moveTo>
                    <a:pt x="1" y="1"/>
                  </a:moveTo>
                  <a:lnTo>
                    <a:pt x="1" y="418"/>
                  </a:lnTo>
                  <a:lnTo>
                    <a:pt x="385" y="418"/>
                  </a:lnTo>
                  <a:lnTo>
                    <a:pt x="385"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a:off x="3536200" y="3348375"/>
              <a:ext cx="600" cy="10475"/>
            </a:xfrm>
            <a:custGeom>
              <a:avLst/>
              <a:gdLst/>
              <a:ahLst/>
              <a:cxnLst/>
              <a:rect l="l" t="t" r="r" b="b"/>
              <a:pathLst>
                <a:path w="24" h="419" extrusionOk="0">
                  <a:moveTo>
                    <a:pt x="1" y="1"/>
                  </a:moveTo>
                  <a:lnTo>
                    <a:pt x="1" y="418"/>
                  </a:lnTo>
                  <a:lnTo>
                    <a:pt x="24" y="418"/>
                  </a:lnTo>
                  <a:lnTo>
                    <a:pt x="24"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a:off x="3508825" y="3365600"/>
              <a:ext cx="7925" cy="10475"/>
            </a:xfrm>
            <a:custGeom>
              <a:avLst/>
              <a:gdLst/>
              <a:ahLst/>
              <a:cxnLst/>
              <a:rect l="l" t="t" r="r" b="b"/>
              <a:pathLst>
                <a:path w="317" h="419" extrusionOk="0">
                  <a:moveTo>
                    <a:pt x="1" y="1"/>
                  </a:moveTo>
                  <a:lnTo>
                    <a:pt x="1" y="419"/>
                  </a:lnTo>
                  <a:lnTo>
                    <a:pt x="317" y="419"/>
                  </a:lnTo>
                  <a:lnTo>
                    <a:pt x="317"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a:off x="3516725" y="3365600"/>
              <a:ext cx="2850" cy="10475"/>
            </a:xfrm>
            <a:custGeom>
              <a:avLst/>
              <a:gdLst/>
              <a:ahLst/>
              <a:cxnLst/>
              <a:rect l="l" t="t" r="r" b="b"/>
              <a:pathLst>
                <a:path w="114" h="419" extrusionOk="0">
                  <a:moveTo>
                    <a:pt x="1" y="1"/>
                  </a:moveTo>
                  <a:lnTo>
                    <a:pt x="1" y="419"/>
                  </a:lnTo>
                  <a:lnTo>
                    <a:pt x="114" y="419"/>
                  </a:lnTo>
                  <a:lnTo>
                    <a:pt x="114"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7"/>
            <p:cNvSpPr/>
            <p:nvPr/>
          </p:nvSpPr>
          <p:spPr>
            <a:xfrm>
              <a:off x="3491600" y="3382850"/>
              <a:ext cx="5675" cy="10450"/>
            </a:xfrm>
            <a:custGeom>
              <a:avLst/>
              <a:gdLst/>
              <a:ahLst/>
              <a:cxnLst/>
              <a:rect l="l" t="t" r="r" b="b"/>
              <a:pathLst>
                <a:path w="227"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7"/>
            <p:cNvSpPr/>
            <p:nvPr/>
          </p:nvSpPr>
          <p:spPr>
            <a:xfrm>
              <a:off x="3497250" y="3382850"/>
              <a:ext cx="5100" cy="10450"/>
            </a:xfrm>
            <a:custGeom>
              <a:avLst/>
              <a:gdLst/>
              <a:ahLst/>
              <a:cxnLst/>
              <a:rect l="l" t="t" r="r" b="b"/>
              <a:pathLst>
                <a:path w="204" h="418" extrusionOk="0">
                  <a:moveTo>
                    <a:pt x="0" y="0"/>
                  </a:moveTo>
                  <a:lnTo>
                    <a:pt x="0" y="418"/>
                  </a:lnTo>
                  <a:lnTo>
                    <a:pt x="203" y="418"/>
                  </a:lnTo>
                  <a:lnTo>
                    <a:pt x="203"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a:off x="3474375" y="3400350"/>
              <a:ext cx="3400" cy="10200"/>
            </a:xfrm>
            <a:custGeom>
              <a:avLst/>
              <a:gdLst/>
              <a:ahLst/>
              <a:cxnLst/>
              <a:rect l="l" t="t" r="r" b="b"/>
              <a:pathLst>
                <a:path w="136" h="408" extrusionOk="0">
                  <a:moveTo>
                    <a:pt x="0" y="1"/>
                  </a:moveTo>
                  <a:lnTo>
                    <a:pt x="0"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7"/>
            <p:cNvSpPr/>
            <p:nvPr/>
          </p:nvSpPr>
          <p:spPr>
            <a:xfrm>
              <a:off x="3477775" y="3400350"/>
              <a:ext cx="7350" cy="10200"/>
            </a:xfrm>
            <a:custGeom>
              <a:avLst/>
              <a:gdLst/>
              <a:ahLst/>
              <a:cxnLst/>
              <a:rect l="l" t="t" r="r" b="b"/>
              <a:pathLst>
                <a:path w="294" h="408" extrusionOk="0">
                  <a:moveTo>
                    <a:pt x="0" y="1"/>
                  </a:moveTo>
                  <a:lnTo>
                    <a:pt x="0"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7"/>
            <p:cNvSpPr/>
            <p:nvPr/>
          </p:nvSpPr>
          <p:spPr>
            <a:xfrm>
              <a:off x="3828800" y="3123850"/>
              <a:ext cx="575" cy="10500"/>
            </a:xfrm>
            <a:custGeom>
              <a:avLst/>
              <a:gdLst/>
              <a:ahLst/>
              <a:cxnLst/>
              <a:rect l="l" t="t" r="r" b="b"/>
              <a:pathLst>
                <a:path w="23" h="420" extrusionOk="0">
                  <a:moveTo>
                    <a:pt x="0" y="1"/>
                  </a:moveTo>
                  <a:lnTo>
                    <a:pt x="0" y="419"/>
                  </a:lnTo>
                  <a:lnTo>
                    <a:pt x="23" y="419"/>
                  </a:lnTo>
                  <a:lnTo>
                    <a:pt x="2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7"/>
            <p:cNvSpPr/>
            <p:nvPr/>
          </p:nvSpPr>
          <p:spPr>
            <a:xfrm>
              <a:off x="3829350" y="3123850"/>
              <a:ext cx="9925" cy="10500"/>
            </a:xfrm>
            <a:custGeom>
              <a:avLst/>
              <a:gdLst/>
              <a:ahLst/>
              <a:cxnLst/>
              <a:rect l="l" t="t" r="r" b="b"/>
              <a:pathLst>
                <a:path w="397" h="420" extrusionOk="0">
                  <a:moveTo>
                    <a:pt x="1" y="1"/>
                  </a:moveTo>
                  <a:lnTo>
                    <a:pt x="1" y="419"/>
                  </a:lnTo>
                  <a:lnTo>
                    <a:pt x="397" y="419"/>
                  </a:lnTo>
                  <a:lnTo>
                    <a:pt x="397"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7"/>
            <p:cNvSpPr/>
            <p:nvPr/>
          </p:nvSpPr>
          <p:spPr>
            <a:xfrm>
              <a:off x="3839250" y="3123850"/>
              <a:ext cx="300" cy="10500"/>
            </a:xfrm>
            <a:custGeom>
              <a:avLst/>
              <a:gdLst/>
              <a:ahLst/>
              <a:cxnLst/>
              <a:rect l="l" t="t" r="r" b="b"/>
              <a:pathLst>
                <a:path w="12" h="420" extrusionOk="0">
                  <a:moveTo>
                    <a:pt x="1" y="1"/>
                  </a:moveTo>
                  <a:lnTo>
                    <a:pt x="1" y="419"/>
                  </a:lnTo>
                  <a:lnTo>
                    <a:pt x="12" y="419"/>
                  </a:lnTo>
                  <a:lnTo>
                    <a:pt x="12"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a:off x="3811575" y="3141350"/>
              <a:ext cx="7925" cy="10200"/>
            </a:xfrm>
            <a:custGeom>
              <a:avLst/>
              <a:gdLst/>
              <a:ahLst/>
              <a:cxnLst/>
              <a:rect l="l" t="t" r="r" b="b"/>
              <a:pathLst>
                <a:path w="317" h="408" extrusionOk="0">
                  <a:moveTo>
                    <a:pt x="1" y="1"/>
                  </a:moveTo>
                  <a:lnTo>
                    <a:pt x="1" y="408"/>
                  </a:lnTo>
                  <a:lnTo>
                    <a:pt x="317" y="408"/>
                  </a:lnTo>
                  <a:lnTo>
                    <a:pt x="317"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7"/>
            <p:cNvSpPr/>
            <p:nvPr/>
          </p:nvSpPr>
          <p:spPr>
            <a:xfrm>
              <a:off x="3819475" y="3141350"/>
              <a:ext cx="2850" cy="10200"/>
            </a:xfrm>
            <a:custGeom>
              <a:avLst/>
              <a:gdLst/>
              <a:ahLst/>
              <a:cxnLst/>
              <a:rect l="l" t="t" r="r" b="b"/>
              <a:pathLst>
                <a:path w="114" h="408" extrusionOk="0">
                  <a:moveTo>
                    <a:pt x="1" y="1"/>
                  </a:moveTo>
                  <a:lnTo>
                    <a:pt x="1" y="408"/>
                  </a:lnTo>
                  <a:lnTo>
                    <a:pt x="114" y="408"/>
                  </a:lnTo>
                  <a:lnTo>
                    <a:pt x="114"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7"/>
            <p:cNvSpPr/>
            <p:nvPr/>
          </p:nvSpPr>
          <p:spPr>
            <a:xfrm>
              <a:off x="3794350" y="3158600"/>
              <a:ext cx="5675" cy="10200"/>
            </a:xfrm>
            <a:custGeom>
              <a:avLst/>
              <a:gdLst/>
              <a:ahLst/>
              <a:cxnLst/>
              <a:rect l="l" t="t" r="r" b="b"/>
              <a:pathLst>
                <a:path w="227" h="408" extrusionOk="0">
                  <a:moveTo>
                    <a:pt x="0" y="1"/>
                  </a:moveTo>
                  <a:lnTo>
                    <a:pt x="0" y="407"/>
                  </a:lnTo>
                  <a:lnTo>
                    <a:pt x="226" y="407"/>
                  </a:lnTo>
                  <a:lnTo>
                    <a:pt x="226"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7"/>
            <p:cNvSpPr/>
            <p:nvPr/>
          </p:nvSpPr>
          <p:spPr>
            <a:xfrm>
              <a:off x="3800000" y="3158600"/>
              <a:ext cx="5100" cy="10200"/>
            </a:xfrm>
            <a:custGeom>
              <a:avLst/>
              <a:gdLst/>
              <a:ahLst/>
              <a:cxnLst/>
              <a:rect l="l" t="t" r="r" b="b"/>
              <a:pathLst>
                <a:path w="204" h="408" extrusionOk="0">
                  <a:moveTo>
                    <a:pt x="0" y="1"/>
                  </a:moveTo>
                  <a:lnTo>
                    <a:pt x="0" y="407"/>
                  </a:lnTo>
                  <a:lnTo>
                    <a:pt x="203" y="407"/>
                  </a:lnTo>
                  <a:lnTo>
                    <a:pt x="203"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7"/>
            <p:cNvSpPr/>
            <p:nvPr/>
          </p:nvSpPr>
          <p:spPr>
            <a:xfrm>
              <a:off x="3777125" y="3175825"/>
              <a:ext cx="3425" cy="10175"/>
            </a:xfrm>
            <a:custGeom>
              <a:avLst/>
              <a:gdLst/>
              <a:ahLst/>
              <a:cxnLst/>
              <a:rect l="l" t="t" r="r" b="b"/>
              <a:pathLst>
                <a:path w="137"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7"/>
            <p:cNvSpPr/>
            <p:nvPr/>
          </p:nvSpPr>
          <p:spPr>
            <a:xfrm>
              <a:off x="3780525" y="3175825"/>
              <a:ext cx="7350" cy="10175"/>
            </a:xfrm>
            <a:custGeom>
              <a:avLst/>
              <a:gdLst/>
              <a:ahLst/>
              <a:cxnLst/>
              <a:rect l="l" t="t" r="r" b="b"/>
              <a:pathLst>
                <a:path w="294" h="407" extrusionOk="0">
                  <a:moveTo>
                    <a:pt x="0" y="0"/>
                  </a:moveTo>
                  <a:lnTo>
                    <a:pt x="0"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7"/>
            <p:cNvSpPr/>
            <p:nvPr/>
          </p:nvSpPr>
          <p:spPr>
            <a:xfrm>
              <a:off x="3759875" y="3193050"/>
              <a:ext cx="1175" cy="10200"/>
            </a:xfrm>
            <a:custGeom>
              <a:avLst/>
              <a:gdLst/>
              <a:ahLst/>
              <a:cxnLst/>
              <a:rect l="l" t="t" r="r" b="b"/>
              <a:pathLst>
                <a:path w="47"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7"/>
            <p:cNvSpPr/>
            <p:nvPr/>
          </p:nvSpPr>
          <p:spPr>
            <a:xfrm>
              <a:off x="3761025" y="3193050"/>
              <a:ext cx="9625" cy="10200"/>
            </a:xfrm>
            <a:custGeom>
              <a:avLst/>
              <a:gdLst/>
              <a:ahLst/>
              <a:cxnLst/>
              <a:rect l="l" t="t" r="r" b="b"/>
              <a:pathLst>
                <a:path w="385" h="408" extrusionOk="0">
                  <a:moveTo>
                    <a:pt x="0" y="1"/>
                  </a:moveTo>
                  <a:lnTo>
                    <a:pt x="0" y="407"/>
                  </a:lnTo>
                  <a:lnTo>
                    <a:pt x="384" y="407"/>
                  </a:lnTo>
                  <a:lnTo>
                    <a:pt x="384"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7"/>
            <p:cNvSpPr/>
            <p:nvPr/>
          </p:nvSpPr>
          <p:spPr>
            <a:xfrm>
              <a:off x="3742675" y="3210275"/>
              <a:ext cx="8500" cy="10200"/>
            </a:xfrm>
            <a:custGeom>
              <a:avLst/>
              <a:gdLst/>
              <a:ahLst/>
              <a:cxnLst/>
              <a:rect l="l" t="t" r="r" b="b"/>
              <a:pathLst>
                <a:path w="340" h="408" extrusionOk="0">
                  <a:moveTo>
                    <a:pt x="0" y="0"/>
                  </a:moveTo>
                  <a:lnTo>
                    <a:pt x="0" y="407"/>
                  </a:lnTo>
                  <a:lnTo>
                    <a:pt x="339" y="407"/>
                  </a:lnTo>
                  <a:lnTo>
                    <a:pt x="339"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7"/>
            <p:cNvSpPr/>
            <p:nvPr/>
          </p:nvSpPr>
          <p:spPr>
            <a:xfrm>
              <a:off x="3751150" y="3210275"/>
              <a:ext cx="2275" cy="10200"/>
            </a:xfrm>
            <a:custGeom>
              <a:avLst/>
              <a:gdLst/>
              <a:ahLst/>
              <a:cxnLst/>
              <a:rect l="l" t="t" r="r" b="b"/>
              <a:pathLst>
                <a:path w="91" h="408" extrusionOk="0">
                  <a:moveTo>
                    <a:pt x="0" y="0"/>
                  </a:moveTo>
                  <a:lnTo>
                    <a:pt x="0" y="407"/>
                  </a:lnTo>
                  <a:lnTo>
                    <a:pt x="91" y="407"/>
                  </a:lnTo>
                  <a:lnTo>
                    <a:pt x="9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7"/>
            <p:cNvSpPr/>
            <p:nvPr/>
          </p:nvSpPr>
          <p:spPr>
            <a:xfrm>
              <a:off x="3725425" y="3227500"/>
              <a:ext cx="6250" cy="10200"/>
            </a:xfrm>
            <a:custGeom>
              <a:avLst/>
              <a:gdLst/>
              <a:ahLst/>
              <a:cxnLst/>
              <a:rect l="l" t="t" r="r" b="b"/>
              <a:pathLst>
                <a:path w="250" h="408" extrusionOk="0">
                  <a:moveTo>
                    <a:pt x="1" y="1"/>
                  </a:moveTo>
                  <a:lnTo>
                    <a:pt x="1" y="408"/>
                  </a:lnTo>
                  <a:lnTo>
                    <a:pt x="249" y="408"/>
                  </a:lnTo>
                  <a:lnTo>
                    <a:pt x="249"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7"/>
            <p:cNvSpPr/>
            <p:nvPr/>
          </p:nvSpPr>
          <p:spPr>
            <a:xfrm>
              <a:off x="3731650" y="3227500"/>
              <a:ext cx="4275" cy="10200"/>
            </a:xfrm>
            <a:custGeom>
              <a:avLst/>
              <a:gdLst/>
              <a:ahLst/>
              <a:cxnLst/>
              <a:rect l="l" t="t" r="r" b="b"/>
              <a:pathLst>
                <a:path w="171" h="408" extrusionOk="0">
                  <a:moveTo>
                    <a:pt x="0" y="1"/>
                  </a:moveTo>
                  <a:lnTo>
                    <a:pt x="0" y="408"/>
                  </a:lnTo>
                  <a:lnTo>
                    <a:pt x="170" y="408"/>
                  </a:lnTo>
                  <a:lnTo>
                    <a:pt x="170"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7"/>
            <p:cNvSpPr/>
            <p:nvPr/>
          </p:nvSpPr>
          <p:spPr>
            <a:xfrm>
              <a:off x="3707925" y="3244725"/>
              <a:ext cx="4275" cy="10200"/>
            </a:xfrm>
            <a:custGeom>
              <a:avLst/>
              <a:gdLst/>
              <a:ahLst/>
              <a:cxnLst/>
              <a:rect l="l" t="t" r="r" b="b"/>
              <a:pathLst>
                <a:path w="171" h="408" extrusionOk="0">
                  <a:moveTo>
                    <a:pt x="0" y="1"/>
                  </a:moveTo>
                  <a:lnTo>
                    <a:pt x="0" y="407"/>
                  </a:lnTo>
                  <a:lnTo>
                    <a:pt x="170" y="407"/>
                  </a:lnTo>
                  <a:lnTo>
                    <a:pt x="170"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7"/>
            <p:cNvSpPr/>
            <p:nvPr/>
          </p:nvSpPr>
          <p:spPr>
            <a:xfrm>
              <a:off x="3712175" y="3244725"/>
              <a:ext cx="6500" cy="10200"/>
            </a:xfrm>
            <a:custGeom>
              <a:avLst/>
              <a:gdLst/>
              <a:ahLst/>
              <a:cxnLst/>
              <a:rect l="l" t="t" r="r" b="b"/>
              <a:pathLst>
                <a:path w="260" h="408" extrusionOk="0">
                  <a:moveTo>
                    <a:pt x="0" y="1"/>
                  </a:moveTo>
                  <a:lnTo>
                    <a:pt x="0" y="407"/>
                  </a:lnTo>
                  <a:lnTo>
                    <a:pt x="260" y="407"/>
                  </a:lnTo>
                  <a:lnTo>
                    <a:pt x="260"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7"/>
            <p:cNvSpPr/>
            <p:nvPr/>
          </p:nvSpPr>
          <p:spPr>
            <a:xfrm>
              <a:off x="3690700" y="3261975"/>
              <a:ext cx="2000" cy="10450"/>
            </a:xfrm>
            <a:custGeom>
              <a:avLst/>
              <a:gdLst/>
              <a:ahLst/>
              <a:cxnLst/>
              <a:rect l="l" t="t" r="r" b="b"/>
              <a:pathLst>
                <a:path w="80" h="418" extrusionOk="0">
                  <a:moveTo>
                    <a:pt x="1" y="0"/>
                  </a:moveTo>
                  <a:lnTo>
                    <a:pt x="1" y="418"/>
                  </a:lnTo>
                  <a:lnTo>
                    <a:pt x="79" y="418"/>
                  </a:lnTo>
                  <a:lnTo>
                    <a:pt x="79"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7"/>
            <p:cNvSpPr/>
            <p:nvPr/>
          </p:nvSpPr>
          <p:spPr>
            <a:xfrm>
              <a:off x="3692675" y="3261975"/>
              <a:ext cx="8775" cy="10450"/>
            </a:xfrm>
            <a:custGeom>
              <a:avLst/>
              <a:gdLst/>
              <a:ahLst/>
              <a:cxnLst/>
              <a:rect l="l" t="t" r="r" b="b"/>
              <a:pathLst>
                <a:path w="351" h="418" extrusionOk="0">
                  <a:moveTo>
                    <a:pt x="0" y="0"/>
                  </a:moveTo>
                  <a:lnTo>
                    <a:pt x="0" y="418"/>
                  </a:lnTo>
                  <a:lnTo>
                    <a:pt x="351" y="418"/>
                  </a:lnTo>
                  <a:lnTo>
                    <a:pt x="351"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7"/>
            <p:cNvSpPr/>
            <p:nvPr/>
          </p:nvSpPr>
          <p:spPr>
            <a:xfrm>
              <a:off x="3673475" y="3279475"/>
              <a:ext cx="9350" cy="10200"/>
            </a:xfrm>
            <a:custGeom>
              <a:avLst/>
              <a:gdLst/>
              <a:ahLst/>
              <a:cxnLst/>
              <a:rect l="l" t="t" r="r" b="b"/>
              <a:pathLst>
                <a:path w="374" h="408" extrusionOk="0">
                  <a:moveTo>
                    <a:pt x="0" y="1"/>
                  </a:moveTo>
                  <a:lnTo>
                    <a:pt x="0" y="407"/>
                  </a:lnTo>
                  <a:lnTo>
                    <a:pt x="373" y="407"/>
                  </a:lnTo>
                  <a:lnTo>
                    <a:pt x="373"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7"/>
            <p:cNvSpPr/>
            <p:nvPr/>
          </p:nvSpPr>
          <p:spPr>
            <a:xfrm>
              <a:off x="3682800" y="3279475"/>
              <a:ext cx="1425" cy="10200"/>
            </a:xfrm>
            <a:custGeom>
              <a:avLst/>
              <a:gdLst/>
              <a:ahLst/>
              <a:cxnLst/>
              <a:rect l="l" t="t" r="r" b="b"/>
              <a:pathLst>
                <a:path w="57" h="408" extrusionOk="0">
                  <a:moveTo>
                    <a:pt x="0" y="1"/>
                  </a:moveTo>
                  <a:lnTo>
                    <a:pt x="0" y="407"/>
                  </a:lnTo>
                  <a:lnTo>
                    <a:pt x="56" y="407"/>
                  </a:lnTo>
                  <a:lnTo>
                    <a:pt x="56"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7"/>
            <p:cNvSpPr/>
            <p:nvPr/>
          </p:nvSpPr>
          <p:spPr>
            <a:xfrm>
              <a:off x="3656250" y="3296700"/>
              <a:ext cx="7075" cy="10175"/>
            </a:xfrm>
            <a:custGeom>
              <a:avLst/>
              <a:gdLst/>
              <a:ahLst/>
              <a:cxnLst/>
              <a:rect l="l" t="t" r="r" b="b"/>
              <a:pathLst>
                <a:path w="283" h="407" extrusionOk="0">
                  <a:moveTo>
                    <a:pt x="1" y="0"/>
                  </a:moveTo>
                  <a:lnTo>
                    <a:pt x="1" y="407"/>
                  </a:lnTo>
                  <a:lnTo>
                    <a:pt x="282" y="407"/>
                  </a:lnTo>
                  <a:lnTo>
                    <a:pt x="282"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7"/>
            <p:cNvSpPr/>
            <p:nvPr/>
          </p:nvSpPr>
          <p:spPr>
            <a:xfrm>
              <a:off x="3663300" y="3296700"/>
              <a:ext cx="3700" cy="10175"/>
            </a:xfrm>
            <a:custGeom>
              <a:avLst/>
              <a:gdLst/>
              <a:ahLst/>
              <a:cxnLst/>
              <a:rect l="l" t="t" r="r" b="b"/>
              <a:pathLst>
                <a:path w="148" h="407" extrusionOk="0">
                  <a:moveTo>
                    <a:pt x="0" y="0"/>
                  </a:moveTo>
                  <a:lnTo>
                    <a:pt x="0" y="407"/>
                  </a:lnTo>
                  <a:lnTo>
                    <a:pt x="148" y="407"/>
                  </a:lnTo>
                  <a:lnTo>
                    <a:pt x="148"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7"/>
            <p:cNvSpPr/>
            <p:nvPr/>
          </p:nvSpPr>
          <p:spPr>
            <a:xfrm>
              <a:off x="3639000" y="3313925"/>
              <a:ext cx="4850" cy="10200"/>
            </a:xfrm>
            <a:custGeom>
              <a:avLst/>
              <a:gdLst/>
              <a:ahLst/>
              <a:cxnLst/>
              <a:rect l="l" t="t" r="r" b="b"/>
              <a:pathLst>
                <a:path w="194" h="408" extrusionOk="0">
                  <a:moveTo>
                    <a:pt x="1" y="1"/>
                  </a:moveTo>
                  <a:lnTo>
                    <a:pt x="1" y="407"/>
                  </a:lnTo>
                  <a:lnTo>
                    <a:pt x="193" y="407"/>
                  </a:lnTo>
                  <a:lnTo>
                    <a:pt x="193"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7"/>
            <p:cNvSpPr/>
            <p:nvPr/>
          </p:nvSpPr>
          <p:spPr>
            <a:xfrm>
              <a:off x="3643825" y="3313925"/>
              <a:ext cx="5950" cy="10200"/>
            </a:xfrm>
            <a:custGeom>
              <a:avLst/>
              <a:gdLst/>
              <a:ahLst/>
              <a:cxnLst/>
              <a:rect l="l" t="t" r="r" b="b"/>
              <a:pathLst>
                <a:path w="238" h="408" extrusionOk="0">
                  <a:moveTo>
                    <a:pt x="0" y="1"/>
                  </a:moveTo>
                  <a:lnTo>
                    <a:pt x="0" y="407"/>
                  </a:lnTo>
                  <a:lnTo>
                    <a:pt x="237" y="407"/>
                  </a:lnTo>
                  <a:lnTo>
                    <a:pt x="237"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7"/>
            <p:cNvSpPr/>
            <p:nvPr/>
          </p:nvSpPr>
          <p:spPr>
            <a:xfrm>
              <a:off x="3621800" y="3331150"/>
              <a:ext cx="2550" cy="10200"/>
            </a:xfrm>
            <a:custGeom>
              <a:avLst/>
              <a:gdLst/>
              <a:ahLst/>
              <a:cxnLst/>
              <a:rect l="l" t="t" r="r" b="b"/>
              <a:pathLst>
                <a:path w="102" h="408" extrusionOk="0">
                  <a:moveTo>
                    <a:pt x="0" y="0"/>
                  </a:moveTo>
                  <a:lnTo>
                    <a:pt x="0" y="407"/>
                  </a:lnTo>
                  <a:lnTo>
                    <a:pt x="102" y="407"/>
                  </a:lnTo>
                  <a:lnTo>
                    <a:pt x="102"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7"/>
            <p:cNvSpPr/>
            <p:nvPr/>
          </p:nvSpPr>
          <p:spPr>
            <a:xfrm>
              <a:off x="3624325" y="3331150"/>
              <a:ext cx="8225" cy="10200"/>
            </a:xfrm>
            <a:custGeom>
              <a:avLst/>
              <a:gdLst/>
              <a:ahLst/>
              <a:cxnLst/>
              <a:rect l="l" t="t" r="r" b="b"/>
              <a:pathLst>
                <a:path w="329" h="408" extrusionOk="0">
                  <a:moveTo>
                    <a:pt x="1" y="0"/>
                  </a:moveTo>
                  <a:lnTo>
                    <a:pt x="1" y="407"/>
                  </a:lnTo>
                  <a:lnTo>
                    <a:pt x="329" y="407"/>
                  </a:lnTo>
                  <a:lnTo>
                    <a:pt x="329"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7"/>
            <p:cNvSpPr/>
            <p:nvPr/>
          </p:nvSpPr>
          <p:spPr>
            <a:xfrm>
              <a:off x="3604550" y="3348375"/>
              <a:ext cx="325" cy="10475"/>
            </a:xfrm>
            <a:custGeom>
              <a:avLst/>
              <a:gdLst/>
              <a:ahLst/>
              <a:cxnLst/>
              <a:rect l="l" t="t" r="r" b="b"/>
              <a:pathLst>
                <a:path w="13" h="419" extrusionOk="0">
                  <a:moveTo>
                    <a:pt x="1" y="1"/>
                  </a:moveTo>
                  <a:lnTo>
                    <a:pt x="1" y="418"/>
                  </a:lnTo>
                  <a:lnTo>
                    <a:pt x="13" y="418"/>
                  </a:lnTo>
                  <a:lnTo>
                    <a:pt x="1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7"/>
            <p:cNvSpPr/>
            <p:nvPr/>
          </p:nvSpPr>
          <p:spPr>
            <a:xfrm>
              <a:off x="3604850" y="3348375"/>
              <a:ext cx="9625" cy="10475"/>
            </a:xfrm>
            <a:custGeom>
              <a:avLst/>
              <a:gdLst/>
              <a:ahLst/>
              <a:cxnLst/>
              <a:rect l="l" t="t" r="r" b="b"/>
              <a:pathLst>
                <a:path w="385" h="419" extrusionOk="0">
                  <a:moveTo>
                    <a:pt x="1" y="1"/>
                  </a:moveTo>
                  <a:lnTo>
                    <a:pt x="1" y="418"/>
                  </a:lnTo>
                  <a:lnTo>
                    <a:pt x="385" y="418"/>
                  </a:lnTo>
                  <a:lnTo>
                    <a:pt x="385"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7"/>
            <p:cNvSpPr/>
            <p:nvPr/>
          </p:nvSpPr>
          <p:spPr>
            <a:xfrm>
              <a:off x="3614450" y="3348375"/>
              <a:ext cx="600" cy="10475"/>
            </a:xfrm>
            <a:custGeom>
              <a:avLst/>
              <a:gdLst/>
              <a:ahLst/>
              <a:cxnLst/>
              <a:rect l="l" t="t" r="r" b="b"/>
              <a:pathLst>
                <a:path w="24" h="419" extrusionOk="0">
                  <a:moveTo>
                    <a:pt x="1" y="1"/>
                  </a:moveTo>
                  <a:lnTo>
                    <a:pt x="1" y="418"/>
                  </a:lnTo>
                  <a:lnTo>
                    <a:pt x="23" y="418"/>
                  </a:lnTo>
                  <a:lnTo>
                    <a:pt x="23"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7"/>
            <p:cNvSpPr/>
            <p:nvPr/>
          </p:nvSpPr>
          <p:spPr>
            <a:xfrm>
              <a:off x="3587050" y="3365600"/>
              <a:ext cx="7925" cy="10475"/>
            </a:xfrm>
            <a:custGeom>
              <a:avLst/>
              <a:gdLst/>
              <a:ahLst/>
              <a:cxnLst/>
              <a:rect l="l" t="t" r="r" b="b"/>
              <a:pathLst>
                <a:path w="317" h="419" extrusionOk="0">
                  <a:moveTo>
                    <a:pt x="0" y="1"/>
                  </a:moveTo>
                  <a:lnTo>
                    <a:pt x="0" y="419"/>
                  </a:lnTo>
                  <a:lnTo>
                    <a:pt x="317" y="419"/>
                  </a:lnTo>
                  <a:lnTo>
                    <a:pt x="317"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7"/>
            <p:cNvSpPr/>
            <p:nvPr/>
          </p:nvSpPr>
          <p:spPr>
            <a:xfrm>
              <a:off x="3594950" y="3365600"/>
              <a:ext cx="2850" cy="10475"/>
            </a:xfrm>
            <a:custGeom>
              <a:avLst/>
              <a:gdLst/>
              <a:ahLst/>
              <a:cxnLst/>
              <a:rect l="l" t="t" r="r" b="b"/>
              <a:pathLst>
                <a:path w="114" h="419" extrusionOk="0">
                  <a:moveTo>
                    <a:pt x="1" y="1"/>
                  </a:moveTo>
                  <a:lnTo>
                    <a:pt x="1" y="419"/>
                  </a:lnTo>
                  <a:lnTo>
                    <a:pt x="114" y="419"/>
                  </a:lnTo>
                  <a:lnTo>
                    <a:pt x="114"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7"/>
            <p:cNvSpPr/>
            <p:nvPr/>
          </p:nvSpPr>
          <p:spPr>
            <a:xfrm>
              <a:off x="3569825" y="3382850"/>
              <a:ext cx="5675" cy="10450"/>
            </a:xfrm>
            <a:custGeom>
              <a:avLst/>
              <a:gdLst/>
              <a:ahLst/>
              <a:cxnLst/>
              <a:rect l="l" t="t" r="r" b="b"/>
              <a:pathLst>
                <a:path w="227" h="418" extrusionOk="0">
                  <a:moveTo>
                    <a:pt x="1" y="0"/>
                  </a:moveTo>
                  <a:lnTo>
                    <a:pt x="1" y="418"/>
                  </a:lnTo>
                  <a:lnTo>
                    <a:pt x="227" y="418"/>
                  </a:lnTo>
                  <a:lnTo>
                    <a:pt x="227"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7"/>
            <p:cNvSpPr/>
            <p:nvPr/>
          </p:nvSpPr>
          <p:spPr>
            <a:xfrm>
              <a:off x="3575475" y="3382850"/>
              <a:ext cx="5100" cy="10450"/>
            </a:xfrm>
            <a:custGeom>
              <a:avLst/>
              <a:gdLst/>
              <a:ahLst/>
              <a:cxnLst/>
              <a:rect l="l" t="t" r="r" b="b"/>
              <a:pathLst>
                <a:path w="204" h="418" extrusionOk="0">
                  <a:moveTo>
                    <a:pt x="1" y="0"/>
                  </a:moveTo>
                  <a:lnTo>
                    <a:pt x="1"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7"/>
            <p:cNvSpPr/>
            <p:nvPr/>
          </p:nvSpPr>
          <p:spPr>
            <a:xfrm>
              <a:off x="3552600" y="3400350"/>
              <a:ext cx="3400" cy="10200"/>
            </a:xfrm>
            <a:custGeom>
              <a:avLst/>
              <a:gdLst/>
              <a:ahLst/>
              <a:cxnLst/>
              <a:rect l="l" t="t" r="r" b="b"/>
              <a:pathLst>
                <a:path w="136" h="408" extrusionOk="0">
                  <a:moveTo>
                    <a:pt x="0" y="1"/>
                  </a:moveTo>
                  <a:lnTo>
                    <a:pt x="0"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7"/>
            <p:cNvSpPr/>
            <p:nvPr/>
          </p:nvSpPr>
          <p:spPr>
            <a:xfrm>
              <a:off x="3555975" y="3400350"/>
              <a:ext cx="7375" cy="10200"/>
            </a:xfrm>
            <a:custGeom>
              <a:avLst/>
              <a:gdLst/>
              <a:ahLst/>
              <a:cxnLst/>
              <a:rect l="l" t="t" r="r" b="b"/>
              <a:pathLst>
                <a:path w="295" h="408" extrusionOk="0">
                  <a:moveTo>
                    <a:pt x="1" y="1"/>
                  </a:moveTo>
                  <a:lnTo>
                    <a:pt x="1"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7"/>
            <p:cNvSpPr/>
            <p:nvPr/>
          </p:nvSpPr>
          <p:spPr>
            <a:xfrm>
              <a:off x="3907300" y="3123850"/>
              <a:ext cx="325" cy="10500"/>
            </a:xfrm>
            <a:custGeom>
              <a:avLst/>
              <a:gdLst/>
              <a:ahLst/>
              <a:cxnLst/>
              <a:rect l="l" t="t" r="r" b="b"/>
              <a:pathLst>
                <a:path w="13" h="420" extrusionOk="0">
                  <a:moveTo>
                    <a:pt x="1" y="1"/>
                  </a:moveTo>
                  <a:lnTo>
                    <a:pt x="1" y="419"/>
                  </a:lnTo>
                  <a:lnTo>
                    <a:pt x="13" y="419"/>
                  </a:lnTo>
                  <a:lnTo>
                    <a:pt x="1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7"/>
            <p:cNvSpPr/>
            <p:nvPr/>
          </p:nvSpPr>
          <p:spPr>
            <a:xfrm>
              <a:off x="3907600" y="3123850"/>
              <a:ext cx="9900" cy="10500"/>
            </a:xfrm>
            <a:custGeom>
              <a:avLst/>
              <a:gdLst/>
              <a:ahLst/>
              <a:cxnLst/>
              <a:rect l="l" t="t" r="r" b="b"/>
              <a:pathLst>
                <a:path w="396" h="420" extrusionOk="0">
                  <a:moveTo>
                    <a:pt x="1" y="1"/>
                  </a:moveTo>
                  <a:lnTo>
                    <a:pt x="1" y="419"/>
                  </a:lnTo>
                  <a:lnTo>
                    <a:pt x="395" y="419"/>
                  </a:lnTo>
                  <a:lnTo>
                    <a:pt x="395"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7"/>
            <p:cNvSpPr/>
            <p:nvPr/>
          </p:nvSpPr>
          <p:spPr>
            <a:xfrm>
              <a:off x="3917475" y="3123850"/>
              <a:ext cx="325" cy="10500"/>
            </a:xfrm>
            <a:custGeom>
              <a:avLst/>
              <a:gdLst/>
              <a:ahLst/>
              <a:cxnLst/>
              <a:rect l="l" t="t" r="r" b="b"/>
              <a:pathLst>
                <a:path w="13" h="420" extrusionOk="0">
                  <a:moveTo>
                    <a:pt x="0" y="1"/>
                  </a:moveTo>
                  <a:lnTo>
                    <a:pt x="0" y="419"/>
                  </a:lnTo>
                  <a:lnTo>
                    <a:pt x="12" y="419"/>
                  </a:lnTo>
                  <a:lnTo>
                    <a:pt x="12"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7"/>
            <p:cNvSpPr/>
            <p:nvPr/>
          </p:nvSpPr>
          <p:spPr>
            <a:xfrm>
              <a:off x="3889800" y="3141100"/>
              <a:ext cx="8225" cy="10450"/>
            </a:xfrm>
            <a:custGeom>
              <a:avLst/>
              <a:gdLst/>
              <a:ahLst/>
              <a:cxnLst/>
              <a:rect l="l" t="t" r="r" b="b"/>
              <a:pathLst>
                <a:path w="329" h="418" extrusionOk="0">
                  <a:moveTo>
                    <a:pt x="0" y="0"/>
                  </a:moveTo>
                  <a:lnTo>
                    <a:pt x="0" y="418"/>
                  </a:lnTo>
                  <a:lnTo>
                    <a:pt x="328" y="418"/>
                  </a:lnTo>
                  <a:lnTo>
                    <a:pt x="328" y="0"/>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7"/>
            <p:cNvSpPr/>
            <p:nvPr/>
          </p:nvSpPr>
          <p:spPr>
            <a:xfrm>
              <a:off x="3898000" y="3141100"/>
              <a:ext cx="2550" cy="10450"/>
            </a:xfrm>
            <a:custGeom>
              <a:avLst/>
              <a:gdLst/>
              <a:ahLst/>
              <a:cxnLst/>
              <a:rect l="l" t="t" r="r" b="b"/>
              <a:pathLst>
                <a:path w="102" h="418" extrusionOk="0">
                  <a:moveTo>
                    <a:pt x="0" y="0"/>
                  </a:moveTo>
                  <a:lnTo>
                    <a:pt x="0" y="418"/>
                  </a:lnTo>
                  <a:lnTo>
                    <a:pt x="102" y="418"/>
                  </a:lnTo>
                  <a:lnTo>
                    <a:pt x="102" y="0"/>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7"/>
            <p:cNvSpPr/>
            <p:nvPr/>
          </p:nvSpPr>
          <p:spPr>
            <a:xfrm>
              <a:off x="3872575" y="3158600"/>
              <a:ext cx="5675" cy="10200"/>
            </a:xfrm>
            <a:custGeom>
              <a:avLst/>
              <a:gdLst/>
              <a:ahLst/>
              <a:cxnLst/>
              <a:rect l="l" t="t" r="r" b="b"/>
              <a:pathLst>
                <a:path w="227" h="408" extrusionOk="0">
                  <a:moveTo>
                    <a:pt x="1" y="1"/>
                  </a:moveTo>
                  <a:lnTo>
                    <a:pt x="1" y="407"/>
                  </a:lnTo>
                  <a:lnTo>
                    <a:pt x="227" y="407"/>
                  </a:lnTo>
                  <a:lnTo>
                    <a:pt x="227"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3878225" y="3158600"/>
              <a:ext cx="5125" cy="10200"/>
            </a:xfrm>
            <a:custGeom>
              <a:avLst/>
              <a:gdLst/>
              <a:ahLst/>
              <a:cxnLst/>
              <a:rect l="l" t="t" r="r" b="b"/>
              <a:pathLst>
                <a:path w="205" h="408" extrusionOk="0">
                  <a:moveTo>
                    <a:pt x="1" y="1"/>
                  </a:moveTo>
                  <a:lnTo>
                    <a:pt x="1"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7"/>
            <p:cNvSpPr/>
            <p:nvPr/>
          </p:nvSpPr>
          <p:spPr>
            <a:xfrm>
              <a:off x="3855350" y="3175825"/>
              <a:ext cx="3400" cy="10175"/>
            </a:xfrm>
            <a:custGeom>
              <a:avLst/>
              <a:gdLst/>
              <a:ahLst/>
              <a:cxnLst/>
              <a:rect l="l" t="t" r="r" b="b"/>
              <a:pathLst>
                <a:path w="136"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7"/>
            <p:cNvSpPr/>
            <p:nvPr/>
          </p:nvSpPr>
          <p:spPr>
            <a:xfrm>
              <a:off x="3858725" y="3175825"/>
              <a:ext cx="7375" cy="10175"/>
            </a:xfrm>
            <a:custGeom>
              <a:avLst/>
              <a:gdLst/>
              <a:ahLst/>
              <a:cxnLst/>
              <a:rect l="l" t="t" r="r" b="b"/>
              <a:pathLst>
                <a:path w="295" h="407" extrusionOk="0">
                  <a:moveTo>
                    <a:pt x="1" y="0"/>
                  </a:moveTo>
                  <a:lnTo>
                    <a:pt x="1"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7"/>
            <p:cNvSpPr/>
            <p:nvPr/>
          </p:nvSpPr>
          <p:spPr>
            <a:xfrm>
              <a:off x="3838125" y="3193050"/>
              <a:ext cx="1150" cy="10200"/>
            </a:xfrm>
            <a:custGeom>
              <a:avLst/>
              <a:gdLst/>
              <a:ahLst/>
              <a:cxnLst/>
              <a:rect l="l" t="t" r="r" b="b"/>
              <a:pathLst>
                <a:path w="46"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7"/>
            <p:cNvSpPr/>
            <p:nvPr/>
          </p:nvSpPr>
          <p:spPr>
            <a:xfrm>
              <a:off x="3839250" y="3193050"/>
              <a:ext cx="9625" cy="10200"/>
            </a:xfrm>
            <a:custGeom>
              <a:avLst/>
              <a:gdLst/>
              <a:ahLst/>
              <a:cxnLst/>
              <a:rect l="l" t="t" r="r" b="b"/>
              <a:pathLst>
                <a:path w="385" h="408" extrusionOk="0">
                  <a:moveTo>
                    <a:pt x="1" y="1"/>
                  </a:moveTo>
                  <a:lnTo>
                    <a:pt x="1" y="407"/>
                  </a:lnTo>
                  <a:lnTo>
                    <a:pt x="385" y="407"/>
                  </a:lnTo>
                  <a:lnTo>
                    <a:pt x="385"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7"/>
            <p:cNvSpPr/>
            <p:nvPr/>
          </p:nvSpPr>
          <p:spPr>
            <a:xfrm>
              <a:off x="3820900" y="3210275"/>
              <a:ext cx="8475" cy="10200"/>
            </a:xfrm>
            <a:custGeom>
              <a:avLst/>
              <a:gdLst/>
              <a:ahLst/>
              <a:cxnLst/>
              <a:rect l="l" t="t" r="r" b="b"/>
              <a:pathLst>
                <a:path w="339" h="408" extrusionOk="0">
                  <a:moveTo>
                    <a:pt x="0" y="0"/>
                  </a:moveTo>
                  <a:lnTo>
                    <a:pt x="0" y="407"/>
                  </a:lnTo>
                  <a:lnTo>
                    <a:pt x="339" y="407"/>
                  </a:lnTo>
                  <a:lnTo>
                    <a:pt x="339"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7"/>
            <p:cNvSpPr/>
            <p:nvPr/>
          </p:nvSpPr>
          <p:spPr>
            <a:xfrm>
              <a:off x="3829350" y="3210275"/>
              <a:ext cx="2300" cy="10200"/>
            </a:xfrm>
            <a:custGeom>
              <a:avLst/>
              <a:gdLst/>
              <a:ahLst/>
              <a:cxnLst/>
              <a:rect l="l" t="t" r="r" b="b"/>
              <a:pathLst>
                <a:path w="92" h="408" extrusionOk="0">
                  <a:moveTo>
                    <a:pt x="1" y="0"/>
                  </a:moveTo>
                  <a:lnTo>
                    <a:pt x="1" y="407"/>
                  </a:lnTo>
                  <a:lnTo>
                    <a:pt x="91" y="407"/>
                  </a:lnTo>
                  <a:lnTo>
                    <a:pt x="9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7"/>
            <p:cNvSpPr/>
            <p:nvPr/>
          </p:nvSpPr>
          <p:spPr>
            <a:xfrm>
              <a:off x="3803675" y="3227500"/>
              <a:ext cx="6225" cy="10200"/>
            </a:xfrm>
            <a:custGeom>
              <a:avLst/>
              <a:gdLst/>
              <a:ahLst/>
              <a:cxnLst/>
              <a:rect l="l" t="t" r="r" b="b"/>
              <a:pathLst>
                <a:path w="249" h="408" extrusionOk="0">
                  <a:moveTo>
                    <a:pt x="0" y="1"/>
                  </a:moveTo>
                  <a:lnTo>
                    <a:pt x="0" y="408"/>
                  </a:lnTo>
                  <a:lnTo>
                    <a:pt x="249" y="408"/>
                  </a:lnTo>
                  <a:lnTo>
                    <a:pt x="249"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7"/>
            <p:cNvSpPr/>
            <p:nvPr/>
          </p:nvSpPr>
          <p:spPr>
            <a:xfrm>
              <a:off x="3809875" y="3227500"/>
              <a:ext cx="4550" cy="10200"/>
            </a:xfrm>
            <a:custGeom>
              <a:avLst/>
              <a:gdLst/>
              <a:ahLst/>
              <a:cxnLst/>
              <a:rect l="l" t="t" r="r" b="b"/>
              <a:pathLst>
                <a:path w="182" h="408" extrusionOk="0">
                  <a:moveTo>
                    <a:pt x="1" y="1"/>
                  </a:moveTo>
                  <a:lnTo>
                    <a:pt x="1" y="408"/>
                  </a:lnTo>
                  <a:lnTo>
                    <a:pt x="182" y="408"/>
                  </a:lnTo>
                  <a:lnTo>
                    <a:pt x="182"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p:nvPr/>
          </p:nvSpPr>
          <p:spPr>
            <a:xfrm>
              <a:off x="3786150" y="3244725"/>
              <a:ext cx="4250" cy="10200"/>
            </a:xfrm>
            <a:custGeom>
              <a:avLst/>
              <a:gdLst/>
              <a:ahLst/>
              <a:cxnLst/>
              <a:rect l="l" t="t" r="r" b="b"/>
              <a:pathLst>
                <a:path w="170" h="408" extrusionOk="0">
                  <a:moveTo>
                    <a:pt x="1" y="1"/>
                  </a:moveTo>
                  <a:lnTo>
                    <a:pt x="1" y="407"/>
                  </a:lnTo>
                  <a:lnTo>
                    <a:pt x="170" y="407"/>
                  </a:lnTo>
                  <a:lnTo>
                    <a:pt x="170"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3790375" y="3244725"/>
              <a:ext cx="6550" cy="10200"/>
            </a:xfrm>
            <a:custGeom>
              <a:avLst/>
              <a:gdLst/>
              <a:ahLst/>
              <a:cxnLst/>
              <a:rect l="l" t="t" r="r" b="b"/>
              <a:pathLst>
                <a:path w="262" h="408" extrusionOk="0">
                  <a:moveTo>
                    <a:pt x="1" y="1"/>
                  </a:moveTo>
                  <a:lnTo>
                    <a:pt x="1" y="407"/>
                  </a:lnTo>
                  <a:lnTo>
                    <a:pt x="261" y="407"/>
                  </a:lnTo>
                  <a:lnTo>
                    <a:pt x="261"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7"/>
            <p:cNvSpPr/>
            <p:nvPr/>
          </p:nvSpPr>
          <p:spPr>
            <a:xfrm>
              <a:off x="3768925" y="3261975"/>
              <a:ext cx="2000" cy="10450"/>
            </a:xfrm>
            <a:custGeom>
              <a:avLst/>
              <a:gdLst/>
              <a:ahLst/>
              <a:cxnLst/>
              <a:rect l="l" t="t" r="r" b="b"/>
              <a:pathLst>
                <a:path w="80" h="418" extrusionOk="0">
                  <a:moveTo>
                    <a:pt x="0" y="0"/>
                  </a:moveTo>
                  <a:lnTo>
                    <a:pt x="0"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7"/>
            <p:cNvSpPr/>
            <p:nvPr/>
          </p:nvSpPr>
          <p:spPr>
            <a:xfrm>
              <a:off x="3770900" y="3261975"/>
              <a:ext cx="8775" cy="10450"/>
            </a:xfrm>
            <a:custGeom>
              <a:avLst/>
              <a:gdLst/>
              <a:ahLst/>
              <a:cxnLst/>
              <a:rect l="l" t="t" r="r" b="b"/>
              <a:pathLst>
                <a:path w="351" h="418" extrusionOk="0">
                  <a:moveTo>
                    <a:pt x="1" y="0"/>
                  </a:moveTo>
                  <a:lnTo>
                    <a:pt x="1" y="418"/>
                  </a:lnTo>
                  <a:lnTo>
                    <a:pt x="351" y="418"/>
                  </a:lnTo>
                  <a:lnTo>
                    <a:pt x="351"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7"/>
            <p:cNvSpPr/>
            <p:nvPr/>
          </p:nvSpPr>
          <p:spPr>
            <a:xfrm>
              <a:off x="3751700" y="3279475"/>
              <a:ext cx="9350" cy="10200"/>
            </a:xfrm>
            <a:custGeom>
              <a:avLst/>
              <a:gdLst/>
              <a:ahLst/>
              <a:cxnLst/>
              <a:rect l="l" t="t" r="r" b="b"/>
              <a:pathLst>
                <a:path w="374" h="408" extrusionOk="0">
                  <a:moveTo>
                    <a:pt x="1" y="1"/>
                  </a:moveTo>
                  <a:lnTo>
                    <a:pt x="1" y="407"/>
                  </a:lnTo>
                  <a:lnTo>
                    <a:pt x="373" y="407"/>
                  </a:lnTo>
                  <a:lnTo>
                    <a:pt x="373"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7"/>
            <p:cNvSpPr/>
            <p:nvPr/>
          </p:nvSpPr>
          <p:spPr>
            <a:xfrm>
              <a:off x="3761025" y="3279475"/>
              <a:ext cx="1450" cy="10200"/>
            </a:xfrm>
            <a:custGeom>
              <a:avLst/>
              <a:gdLst/>
              <a:ahLst/>
              <a:cxnLst/>
              <a:rect l="l" t="t" r="r" b="b"/>
              <a:pathLst>
                <a:path w="58" h="408" extrusionOk="0">
                  <a:moveTo>
                    <a:pt x="0" y="1"/>
                  </a:moveTo>
                  <a:lnTo>
                    <a:pt x="0" y="407"/>
                  </a:lnTo>
                  <a:lnTo>
                    <a:pt x="57" y="407"/>
                  </a:lnTo>
                  <a:lnTo>
                    <a:pt x="57"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7"/>
            <p:cNvSpPr/>
            <p:nvPr/>
          </p:nvSpPr>
          <p:spPr>
            <a:xfrm>
              <a:off x="3734475" y="3296700"/>
              <a:ext cx="7100" cy="10175"/>
            </a:xfrm>
            <a:custGeom>
              <a:avLst/>
              <a:gdLst/>
              <a:ahLst/>
              <a:cxnLst/>
              <a:rect l="l" t="t" r="r" b="b"/>
              <a:pathLst>
                <a:path w="284" h="407" extrusionOk="0">
                  <a:moveTo>
                    <a:pt x="0" y="0"/>
                  </a:moveTo>
                  <a:lnTo>
                    <a:pt x="0"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7"/>
            <p:cNvSpPr/>
            <p:nvPr/>
          </p:nvSpPr>
          <p:spPr>
            <a:xfrm>
              <a:off x="3741550" y="3296700"/>
              <a:ext cx="3675" cy="10175"/>
            </a:xfrm>
            <a:custGeom>
              <a:avLst/>
              <a:gdLst/>
              <a:ahLst/>
              <a:cxnLst/>
              <a:rect l="l" t="t" r="r" b="b"/>
              <a:pathLst>
                <a:path w="147" h="407" extrusionOk="0">
                  <a:moveTo>
                    <a:pt x="0" y="0"/>
                  </a:moveTo>
                  <a:lnTo>
                    <a:pt x="0"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7"/>
            <p:cNvSpPr/>
            <p:nvPr/>
          </p:nvSpPr>
          <p:spPr>
            <a:xfrm>
              <a:off x="3717250" y="3313925"/>
              <a:ext cx="4825" cy="10200"/>
            </a:xfrm>
            <a:custGeom>
              <a:avLst/>
              <a:gdLst/>
              <a:ahLst/>
              <a:cxnLst/>
              <a:rect l="l" t="t" r="r" b="b"/>
              <a:pathLst>
                <a:path w="193" h="408" extrusionOk="0">
                  <a:moveTo>
                    <a:pt x="1" y="1"/>
                  </a:moveTo>
                  <a:lnTo>
                    <a:pt x="1"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p:nvPr/>
          </p:nvSpPr>
          <p:spPr>
            <a:xfrm>
              <a:off x="3722050" y="3313925"/>
              <a:ext cx="5950" cy="10200"/>
            </a:xfrm>
            <a:custGeom>
              <a:avLst/>
              <a:gdLst/>
              <a:ahLst/>
              <a:cxnLst/>
              <a:rect l="l" t="t" r="r" b="b"/>
              <a:pathLst>
                <a:path w="238" h="408" extrusionOk="0">
                  <a:moveTo>
                    <a:pt x="0" y="1"/>
                  </a:moveTo>
                  <a:lnTo>
                    <a:pt x="0"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7"/>
            <p:cNvSpPr/>
            <p:nvPr/>
          </p:nvSpPr>
          <p:spPr>
            <a:xfrm>
              <a:off x="3700025" y="3331150"/>
              <a:ext cx="2575" cy="10200"/>
            </a:xfrm>
            <a:custGeom>
              <a:avLst/>
              <a:gdLst/>
              <a:ahLst/>
              <a:cxnLst/>
              <a:rect l="l" t="t" r="r" b="b"/>
              <a:pathLst>
                <a:path w="103" h="408" extrusionOk="0">
                  <a:moveTo>
                    <a:pt x="0" y="0"/>
                  </a:moveTo>
                  <a:lnTo>
                    <a:pt x="0" y="407"/>
                  </a:lnTo>
                  <a:lnTo>
                    <a:pt x="102" y="407"/>
                  </a:lnTo>
                  <a:lnTo>
                    <a:pt x="102"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7"/>
            <p:cNvSpPr/>
            <p:nvPr/>
          </p:nvSpPr>
          <p:spPr>
            <a:xfrm>
              <a:off x="3702575" y="3331150"/>
              <a:ext cx="8200" cy="10200"/>
            </a:xfrm>
            <a:custGeom>
              <a:avLst/>
              <a:gdLst/>
              <a:ahLst/>
              <a:cxnLst/>
              <a:rect l="l" t="t" r="r" b="b"/>
              <a:pathLst>
                <a:path w="328" h="408" extrusionOk="0">
                  <a:moveTo>
                    <a:pt x="0" y="0"/>
                  </a:moveTo>
                  <a:lnTo>
                    <a:pt x="0" y="407"/>
                  </a:lnTo>
                  <a:lnTo>
                    <a:pt x="327" y="407"/>
                  </a:lnTo>
                  <a:lnTo>
                    <a:pt x="327"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7"/>
            <p:cNvSpPr/>
            <p:nvPr/>
          </p:nvSpPr>
          <p:spPr>
            <a:xfrm>
              <a:off x="3682500" y="3348375"/>
              <a:ext cx="600" cy="10475"/>
            </a:xfrm>
            <a:custGeom>
              <a:avLst/>
              <a:gdLst/>
              <a:ahLst/>
              <a:cxnLst/>
              <a:rect l="l" t="t" r="r" b="b"/>
              <a:pathLst>
                <a:path w="24" h="419" extrusionOk="0">
                  <a:moveTo>
                    <a:pt x="1" y="1"/>
                  </a:moveTo>
                  <a:lnTo>
                    <a:pt x="1" y="418"/>
                  </a:lnTo>
                  <a:lnTo>
                    <a:pt x="23" y="418"/>
                  </a:lnTo>
                  <a:lnTo>
                    <a:pt x="2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7"/>
            <p:cNvSpPr/>
            <p:nvPr/>
          </p:nvSpPr>
          <p:spPr>
            <a:xfrm>
              <a:off x="3683075" y="3348375"/>
              <a:ext cx="9625" cy="10475"/>
            </a:xfrm>
            <a:custGeom>
              <a:avLst/>
              <a:gdLst/>
              <a:ahLst/>
              <a:cxnLst/>
              <a:rect l="l" t="t" r="r" b="b"/>
              <a:pathLst>
                <a:path w="385" h="419" extrusionOk="0">
                  <a:moveTo>
                    <a:pt x="0" y="1"/>
                  </a:moveTo>
                  <a:lnTo>
                    <a:pt x="0" y="418"/>
                  </a:lnTo>
                  <a:lnTo>
                    <a:pt x="384" y="418"/>
                  </a:lnTo>
                  <a:lnTo>
                    <a:pt x="384"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7"/>
            <p:cNvSpPr/>
            <p:nvPr/>
          </p:nvSpPr>
          <p:spPr>
            <a:xfrm>
              <a:off x="3692675" y="3348375"/>
              <a:ext cx="875" cy="10475"/>
            </a:xfrm>
            <a:custGeom>
              <a:avLst/>
              <a:gdLst/>
              <a:ahLst/>
              <a:cxnLst/>
              <a:rect l="l" t="t" r="r" b="b"/>
              <a:pathLst>
                <a:path w="35" h="419" extrusionOk="0">
                  <a:moveTo>
                    <a:pt x="0" y="1"/>
                  </a:moveTo>
                  <a:lnTo>
                    <a:pt x="0" y="418"/>
                  </a:lnTo>
                  <a:lnTo>
                    <a:pt x="35" y="418"/>
                  </a:lnTo>
                  <a:lnTo>
                    <a:pt x="35"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7"/>
            <p:cNvSpPr/>
            <p:nvPr/>
          </p:nvSpPr>
          <p:spPr>
            <a:xfrm>
              <a:off x="3665275" y="3365600"/>
              <a:ext cx="7950" cy="10475"/>
            </a:xfrm>
            <a:custGeom>
              <a:avLst/>
              <a:gdLst/>
              <a:ahLst/>
              <a:cxnLst/>
              <a:rect l="l" t="t" r="r" b="b"/>
              <a:pathLst>
                <a:path w="318" h="419" extrusionOk="0">
                  <a:moveTo>
                    <a:pt x="1" y="1"/>
                  </a:moveTo>
                  <a:lnTo>
                    <a:pt x="1" y="419"/>
                  </a:lnTo>
                  <a:lnTo>
                    <a:pt x="317" y="419"/>
                  </a:lnTo>
                  <a:lnTo>
                    <a:pt x="317"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7"/>
            <p:cNvSpPr/>
            <p:nvPr/>
          </p:nvSpPr>
          <p:spPr>
            <a:xfrm>
              <a:off x="3673200" y="3365600"/>
              <a:ext cx="2850" cy="10475"/>
            </a:xfrm>
            <a:custGeom>
              <a:avLst/>
              <a:gdLst/>
              <a:ahLst/>
              <a:cxnLst/>
              <a:rect l="l" t="t" r="r" b="b"/>
              <a:pathLst>
                <a:path w="114" h="419" extrusionOk="0">
                  <a:moveTo>
                    <a:pt x="0" y="1"/>
                  </a:moveTo>
                  <a:lnTo>
                    <a:pt x="0" y="419"/>
                  </a:lnTo>
                  <a:lnTo>
                    <a:pt x="113" y="419"/>
                  </a:lnTo>
                  <a:lnTo>
                    <a:pt x="11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3648050" y="3382850"/>
              <a:ext cx="5675" cy="10450"/>
            </a:xfrm>
            <a:custGeom>
              <a:avLst/>
              <a:gdLst/>
              <a:ahLst/>
              <a:cxnLst/>
              <a:rect l="l" t="t" r="r" b="b"/>
              <a:pathLst>
                <a:path w="227"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3653700" y="3382850"/>
              <a:ext cx="5100" cy="10450"/>
            </a:xfrm>
            <a:custGeom>
              <a:avLst/>
              <a:gdLst/>
              <a:ahLst/>
              <a:cxnLst/>
              <a:rect l="l" t="t" r="r" b="b"/>
              <a:pathLst>
                <a:path w="204" h="418" extrusionOk="0">
                  <a:moveTo>
                    <a:pt x="0" y="0"/>
                  </a:moveTo>
                  <a:lnTo>
                    <a:pt x="0"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3630825" y="3400350"/>
              <a:ext cx="3425" cy="10200"/>
            </a:xfrm>
            <a:custGeom>
              <a:avLst/>
              <a:gdLst/>
              <a:ahLst/>
              <a:cxnLst/>
              <a:rect l="l" t="t" r="r" b="b"/>
              <a:pathLst>
                <a:path w="137" h="408" extrusionOk="0">
                  <a:moveTo>
                    <a:pt x="1" y="1"/>
                  </a:moveTo>
                  <a:lnTo>
                    <a:pt x="1"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7"/>
            <p:cNvSpPr/>
            <p:nvPr/>
          </p:nvSpPr>
          <p:spPr>
            <a:xfrm>
              <a:off x="3634225" y="3400350"/>
              <a:ext cx="7375" cy="10200"/>
            </a:xfrm>
            <a:custGeom>
              <a:avLst/>
              <a:gdLst/>
              <a:ahLst/>
              <a:cxnLst/>
              <a:rect l="l" t="t" r="r" b="b"/>
              <a:pathLst>
                <a:path w="295" h="408" extrusionOk="0">
                  <a:moveTo>
                    <a:pt x="0" y="1"/>
                  </a:moveTo>
                  <a:lnTo>
                    <a:pt x="0"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7"/>
            <p:cNvSpPr/>
            <p:nvPr/>
          </p:nvSpPr>
          <p:spPr>
            <a:xfrm>
              <a:off x="3985250" y="3123850"/>
              <a:ext cx="325" cy="10500"/>
            </a:xfrm>
            <a:custGeom>
              <a:avLst/>
              <a:gdLst/>
              <a:ahLst/>
              <a:cxnLst/>
              <a:rect l="l" t="t" r="r" b="b"/>
              <a:pathLst>
                <a:path w="13" h="420" extrusionOk="0">
                  <a:moveTo>
                    <a:pt x="1" y="1"/>
                  </a:moveTo>
                  <a:lnTo>
                    <a:pt x="1" y="419"/>
                  </a:lnTo>
                  <a:lnTo>
                    <a:pt x="12" y="419"/>
                  </a:lnTo>
                  <a:lnTo>
                    <a:pt x="12"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3985550" y="3123850"/>
              <a:ext cx="9900" cy="10500"/>
            </a:xfrm>
            <a:custGeom>
              <a:avLst/>
              <a:gdLst/>
              <a:ahLst/>
              <a:cxnLst/>
              <a:rect l="l" t="t" r="r" b="b"/>
              <a:pathLst>
                <a:path w="396" h="420" extrusionOk="0">
                  <a:moveTo>
                    <a:pt x="0" y="1"/>
                  </a:moveTo>
                  <a:lnTo>
                    <a:pt x="0" y="419"/>
                  </a:lnTo>
                  <a:lnTo>
                    <a:pt x="395" y="419"/>
                  </a:lnTo>
                  <a:lnTo>
                    <a:pt x="395"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7"/>
            <p:cNvSpPr/>
            <p:nvPr/>
          </p:nvSpPr>
          <p:spPr>
            <a:xfrm>
              <a:off x="3995425" y="3123850"/>
              <a:ext cx="325" cy="10500"/>
            </a:xfrm>
            <a:custGeom>
              <a:avLst/>
              <a:gdLst/>
              <a:ahLst/>
              <a:cxnLst/>
              <a:rect l="l" t="t" r="r" b="b"/>
              <a:pathLst>
                <a:path w="13" h="420" extrusionOk="0">
                  <a:moveTo>
                    <a:pt x="0" y="1"/>
                  </a:moveTo>
                  <a:lnTo>
                    <a:pt x="0" y="419"/>
                  </a:lnTo>
                  <a:lnTo>
                    <a:pt x="12" y="419"/>
                  </a:lnTo>
                  <a:lnTo>
                    <a:pt x="12"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7"/>
            <p:cNvSpPr/>
            <p:nvPr/>
          </p:nvSpPr>
          <p:spPr>
            <a:xfrm>
              <a:off x="3967750" y="3141350"/>
              <a:ext cx="8225" cy="10200"/>
            </a:xfrm>
            <a:custGeom>
              <a:avLst/>
              <a:gdLst/>
              <a:ahLst/>
              <a:cxnLst/>
              <a:rect l="l" t="t" r="r" b="b"/>
              <a:pathLst>
                <a:path w="329" h="408" extrusionOk="0">
                  <a:moveTo>
                    <a:pt x="0" y="1"/>
                  </a:moveTo>
                  <a:lnTo>
                    <a:pt x="0" y="408"/>
                  </a:lnTo>
                  <a:lnTo>
                    <a:pt x="328" y="408"/>
                  </a:lnTo>
                  <a:lnTo>
                    <a:pt x="328"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7"/>
            <p:cNvSpPr/>
            <p:nvPr/>
          </p:nvSpPr>
          <p:spPr>
            <a:xfrm>
              <a:off x="3975950" y="3141350"/>
              <a:ext cx="2550" cy="10200"/>
            </a:xfrm>
            <a:custGeom>
              <a:avLst/>
              <a:gdLst/>
              <a:ahLst/>
              <a:cxnLst/>
              <a:rect l="l" t="t" r="r" b="b"/>
              <a:pathLst>
                <a:path w="102" h="408" extrusionOk="0">
                  <a:moveTo>
                    <a:pt x="0" y="1"/>
                  </a:moveTo>
                  <a:lnTo>
                    <a:pt x="0" y="408"/>
                  </a:lnTo>
                  <a:lnTo>
                    <a:pt x="102" y="408"/>
                  </a:lnTo>
                  <a:lnTo>
                    <a:pt x="102"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3950525" y="3158600"/>
              <a:ext cx="5675" cy="10200"/>
            </a:xfrm>
            <a:custGeom>
              <a:avLst/>
              <a:gdLst/>
              <a:ahLst/>
              <a:cxnLst/>
              <a:rect l="l" t="t" r="r" b="b"/>
              <a:pathLst>
                <a:path w="227" h="408" extrusionOk="0">
                  <a:moveTo>
                    <a:pt x="1" y="1"/>
                  </a:moveTo>
                  <a:lnTo>
                    <a:pt x="1" y="407"/>
                  </a:lnTo>
                  <a:lnTo>
                    <a:pt x="227" y="407"/>
                  </a:lnTo>
                  <a:lnTo>
                    <a:pt x="227"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3956175" y="3158600"/>
              <a:ext cx="5100" cy="10200"/>
            </a:xfrm>
            <a:custGeom>
              <a:avLst/>
              <a:gdLst/>
              <a:ahLst/>
              <a:cxnLst/>
              <a:rect l="l" t="t" r="r" b="b"/>
              <a:pathLst>
                <a:path w="204" h="408" extrusionOk="0">
                  <a:moveTo>
                    <a:pt x="1" y="1"/>
                  </a:moveTo>
                  <a:lnTo>
                    <a:pt x="1"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7"/>
            <p:cNvSpPr/>
            <p:nvPr/>
          </p:nvSpPr>
          <p:spPr>
            <a:xfrm>
              <a:off x="3933300" y="3175825"/>
              <a:ext cx="3400" cy="10175"/>
            </a:xfrm>
            <a:custGeom>
              <a:avLst/>
              <a:gdLst/>
              <a:ahLst/>
              <a:cxnLst/>
              <a:rect l="l" t="t" r="r" b="b"/>
              <a:pathLst>
                <a:path w="136"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3936675" y="3175825"/>
              <a:ext cx="7375" cy="10175"/>
            </a:xfrm>
            <a:custGeom>
              <a:avLst/>
              <a:gdLst/>
              <a:ahLst/>
              <a:cxnLst/>
              <a:rect l="l" t="t" r="r" b="b"/>
              <a:pathLst>
                <a:path w="295" h="407" extrusionOk="0">
                  <a:moveTo>
                    <a:pt x="1" y="0"/>
                  </a:moveTo>
                  <a:lnTo>
                    <a:pt x="1"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3916075" y="3193050"/>
              <a:ext cx="1150" cy="10200"/>
            </a:xfrm>
            <a:custGeom>
              <a:avLst/>
              <a:gdLst/>
              <a:ahLst/>
              <a:cxnLst/>
              <a:rect l="l" t="t" r="r" b="b"/>
              <a:pathLst>
                <a:path w="46" h="408" extrusionOk="0">
                  <a:moveTo>
                    <a:pt x="0" y="1"/>
                  </a:moveTo>
                  <a:lnTo>
                    <a:pt x="0"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3917200" y="3193050"/>
              <a:ext cx="9625" cy="10200"/>
            </a:xfrm>
            <a:custGeom>
              <a:avLst/>
              <a:gdLst/>
              <a:ahLst/>
              <a:cxnLst/>
              <a:rect l="l" t="t" r="r" b="b"/>
              <a:pathLst>
                <a:path w="385" h="408" extrusionOk="0">
                  <a:moveTo>
                    <a:pt x="1" y="1"/>
                  </a:moveTo>
                  <a:lnTo>
                    <a:pt x="1" y="407"/>
                  </a:lnTo>
                  <a:lnTo>
                    <a:pt x="385" y="407"/>
                  </a:lnTo>
                  <a:lnTo>
                    <a:pt x="385"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3898825" y="3210275"/>
              <a:ext cx="8500" cy="10200"/>
            </a:xfrm>
            <a:custGeom>
              <a:avLst/>
              <a:gdLst/>
              <a:ahLst/>
              <a:cxnLst/>
              <a:rect l="l" t="t" r="r" b="b"/>
              <a:pathLst>
                <a:path w="340" h="408" extrusionOk="0">
                  <a:moveTo>
                    <a:pt x="1" y="0"/>
                  </a:moveTo>
                  <a:lnTo>
                    <a:pt x="1" y="407"/>
                  </a:lnTo>
                  <a:lnTo>
                    <a:pt x="340" y="407"/>
                  </a:lnTo>
                  <a:lnTo>
                    <a:pt x="340"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3907300" y="3210275"/>
              <a:ext cx="2300" cy="10200"/>
            </a:xfrm>
            <a:custGeom>
              <a:avLst/>
              <a:gdLst/>
              <a:ahLst/>
              <a:cxnLst/>
              <a:rect l="l" t="t" r="r" b="b"/>
              <a:pathLst>
                <a:path w="92" h="408" extrusionOk="0">
                  <a:moveTo>
                    <a:pt x="1" y="0"/>
                  </a:moveTo>
                  <a:lnTo>
                    <a:pt x="1" y="407"/>
                  </a:lnTo>
                  <a:lnTo>
                    <a:pt x="91" y="407"/>
                  </a:lnTo>
                  <a:lnTo>
                    <a:pt x="9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3881625" y="3227500"/>
              <a:ext cx="6225" cy="10200"/>
            </a:xfrm>
            <a:custGeom>
              <a:avLst/>
              <a:gdLst/>
              <a:ahLst/>
              <a:cxnLst/>
              <a:rect l="l" t="t" r="r" b="b"/>
              <a:pathLst>
                <a:path w="249" h="408" extrusionOk="0">
                  <a:moveTo>
                    <a:pt x="0" y="1"/>
                  </a:moveTo>
                  <a:lnTo>
                    <a:pt x="0" y="408"/>
                  </a:lnTo>
                  <a:lnTo>
                    <a:pt x="249" y="408"/>
                  </a:lnTo>
                  <a:lnTo>
                    <a:pt x="249"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3887825" y="3227500"/>
              <a:ext cx="4550" cy="10200"/>
            </a:xfrm>
            <a:custGeom>
              <a:avLst/>
              <a:gdLst/>
              <a:ahLst/>
              <a:cxnLst/>
              <a:rect l="l" t="t" r="r" b="b"/>
              <a:pathLst>
                <a:path w="182" h="408" extrusionOk="0">
                  <a:moveTo>
                    <a:pt x="1" y="1"/>
                  </a:moveTo>
                  <a:lnTo>
                    <a:pt x="1" y="408"/>
                  </a:lnTo>
                  <a:lnTo>
                    <a:pt x="182" y="408"/>
                  </a:lnTo>
                  <a:lnTo>
                    <a:pt x="182"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3864375" y="3244725"/>
              <a:ext cx="3975" cy="10200"/>
            </a:xfrm>
            <a:custGeom>
              <a:avLst/>
              <a:gdLst/>
              <a:ahLst/>
              <a:cxnLst/>
              <a:rect l="l" t="t" r="r" b="b"/>
              <a:pathLst>
                <a:path w="159" h="408" extrusionOk="0">
                  <a:moveTo>
                    <a:pt x="1" y="1"/>
                  </a:moveTo>
                  <a:lnTo>
                    <a:pt x="1" y="407"/>
                  </a:lnTo>
                  <a:lnTo>
                    <a:pt x="159" y="407"/>
                  </a:lnTo>
                  <a:lnTo>
                    <a:pt x="159"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3868325" y="3244725"/>
              <a:ext cx="6800" cy="10200"/>
            </a:xfrm>
            <a:custGeom>
              <a:avLst/>
              <a:gdLst/>
              <a:ahLst/>
              <a:cxnLst/>
              <a:rect l="l" t="t" r="r" b="b"/>
              <a:pathLst>
                <a:path w="272" h="408" extrusionOk="0">
                  <a:moveTo>
                    <a:pt x="1" y="1"/>
                  </a:moveTo>
                  <a:lnTo>
                    <a:pt x="1" y="407"/>
                  </a:lnTo>
                  <a:lnTo>
                    <a:pt x="272" y="407"/>
                  </a:lnTo>
                  <a:lnTo>
                    <a:pt x="272"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3846875" y="3261975"/>
              <a:ext cx="2000" cy="10450"/>
            </a:xfrm>
            <a:custGeom>
              <a:avLst/>
              <a:gdLst/>
              <a:ahLst/>
              <a:cxnLst/>
              <a:rect l="l" t="t" r="r" b="b"/>
              <a:pathLst>
                <a:path w="80" h="418" extrusionOk="0">
                  <a:moveTo>
                    <a:pt x="0" y="0"/>
                  </a:moveTo>
                  <a:lnTo>
                    <a:pt x="0"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p:cNvSpPr/>
            <p:nvPr/>
          </p:nvSpPr>
          <p:spPr>
            <a:xfrm>
              <a:off x="3848850" y="3261975"/>
              <a:ext cx="8775" cy="10450"/>
            </a:xfrm>
            <a:custGeom>
              <a:avLst/>
              <a:gdLst/>
              <a:ahLst/>
              <a:cxnLst/>
              <a:rect l="l" t="t" r="r" b="b"/>
              <a:pathLst>
                <a:path w="351" h="418" extrusionOk="0">
                  <a:moveTo>
                    <a:pt x="1" y="0"/>
                  </a:moveTo>
                  <a:lnTo>
                    <a:pt x="1" y="418"/>
                  </a:lnTo>
                  <a:lnTo>
                    <a:pt x="351" y="418"/>
                  </a:lnTo>
                  <a:lnTo>
                    <a:pt x="351"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3829650" y="3279475"/>
              <a:ext cx="9325" cy="10200"/>
            </a:xfrm>
            <a:custGeom>
              <a:avLst/>
              <a:gdLst/>
              <a:ahLst/>
              <a:cxnLst/>
              <a:rect l="l" t="t" r="r" b="b"/>
              <a:pathLst>
                <a:path w="373" h="408" extrusionOk="0">
                  <a:moveTo>
                    <a:pt x="1" y="1"/>
                  </a:moveTo>
                  <a:lnTo>
                    <a:pt x="1" y="407"/>
                  </a:lnTo>
                  <a:lnTo>
                    <a:pt x="373" y="407"/>
                  </a:lnTo>
                  <a:lnTo>
                    <a:pt x="373"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3838950" y="3279475"/>
              <a:ext cx="1450" cy="10200"/>
            </a:xfrm>
            <a:custGeom>
              <a:avLst/>
              <a:gdLst/>
              <a:ahLst/>
              <a:cxnLst/>
              <a:rect l="l" t="t" r="r" b="b"/>
              <a:pathLst>
                <a:path w="58" h="408" extrusionOk="0">
                  <a:moveTo>
                    <a:pt x="1" y="1"/>
                  </a:moveTo>
                  <a:lnTo>
                    <a:pt x="1" y="407"/>
                  </a:lnTo>
                  <a:lnTo>
                    <a:pt x="58" y="407"/>
                  </a:lnTo>
                  <a:lnTo>
                    <a:pt x="58"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3812425" y="3296700"/>
              <a:ext cx="7075" cy="10175"/>
            </a:xfrm>
            <a:custGeom>
              <a:avLst/>
              <a:gdLst/>
              <a:ahLst/>
              <a:cxnLst/>
              <a:rect l="l" t="t" r="r" b="b"/>
              <a:pathLst>
                <a:path w="283" h="407" extrusionOk="0">
                  <a:moveTo>
                    <a:pt x="0" y="0"/>
                  </a:moveTo>
                  <a:lnTo>
                    <a:pt x="0"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3819475" y="3296700"/>
              <a:ext cx="3700" cy="10175"/>
            </a:xfrm>
            <a:custGeom>
              <a:avLst/>
              <a:gdLst/>
              <a:ahLst/>
              <a:cxnLst/>
              <a:rect l="l" t="t" r="r" b="b"/>
              <a:pathLst>
                <a:path w="148" h="407" extrusionOk="0">
                  <a:moveTo>
                    <a:pt x="1" y="0"/>
                  </a:moveTo>
                  <a:lnTo>
                    <a:pt x="1"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3795200" y="3313925"/>
              <a:ext cx="4825" cy="10200"/>
            </a:xfrm>
            <a:custGeom>
              <a:avLst/>
              <a:gdLst/>
              <a:ahLst/>
              <a:cxnLst/>
              <a:rect l="l" t="t" r="r" b="b"/>
              <a:pathLst>
                <a:path w="193" h="408" extrusionOk="0">
                  <a:moveTo>
                    <a:pt x="0" y="1"/>
                  </a:moveTo>
                  <a:lnTo>
                    <a:pt x="0"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3800000" y="3313925"/>
              <a:ext cx="5950" cy="10200"/>
            </a:xfrm>
            <a:custGeom>
              <a:avLst/>
              <a:gdLst/>
              <a:ahLst/>
              <a:cxnLst/>
              <a:rect l="l" t="t" r="r" b="b"/>
              <a:pathLst>
                <a:path w="238" h="408" extrusionOk="0">
                  <a:moveTo>
                    <a:pt x="0" y="1"/>
                  </a:moveTo>
                  <a:lnTo>
                    <a:pt x="0"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3777950" y="3331150"/>
              <a:ext cx="2600" cy="10200"/>
            </a:xfrm>
            <a:custGeom>
              <a:avLst/>
              <a:gdLst/>
              <a:ahLst/>
              <a:cxnLst/>
              <a:rect l="l" t="t" r="r" b="b"/>
              <a:pathLst>
                <a:path w="104" h="408" extrusionOk="0">
                  <a:moveTo>
                    <a:pt x="1" y="0"/>
                  </a:moveTo>
                  <a:lnTo>
                    <a:pt x="1" y="407"/>
                  </a:lnTo>
                  <a:lnTo>
                    <a:pt x="103" y="407"/>
                  </a:lnTo>
                  <a:lnTo>
                    <a:pt x="103"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3780525" y="3331150"/>
              <a:ext cx="8200" cy="10200"/>
            </a:xfrm>
            <a:custGeom>
              <a:avLst/>
              <a:gdLst/>
              <a:ahLst/>
              <a:cxnLst/>
              <a:rect l="l" t="t" r="r" b="b"/>
              <a:pathLst>
                <a:path w="328" h="408" extrusionOk="0">
                  <a:moveTo>
                    <a:pt x="0" y="0"/>
                  </a:moveTo>
                  <a:lnTo>
                    <a:pt x="0" y="407"/>
                  </a:lnTo>
                  <a:lnTo>
                    <a:pt x="327" y="407"/>
                  </a:lnTo>
                  <a:lnTo>
                    <a:pt x="327"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3760750" y="3348375"/>
              <a:ext cx="300" cy="10475"/>
            </a:xfrm>
            <a:custGeom>
              <a:avLst/>
              <a:gdLst/>
              <a:ahLst/>
              <a:cxnLst/>
              <a:rect l="l" t="t" r="r" b="b"/>
              <a:pathLst>
                <a:path w="12" h="419" extrusionOk="0">
                  <a:moveTo>
                    <a:pt x="0" y="1"/>
                  </a:moveTo>
                  <a:lnTo>
                    <a:pt x="0" y="418"/>
                  </a:lnTo>
                  <a:lnTo>
                    <a:pt x="11" y="418"/>
                  </a:lnTo>
                  <a:lnTo>
                    <a:pt x="11"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3761025" y="3348375"/>
              <a:ext cx="9625" cy="10475"/>
            </a:xfrm>
            <a:custGeom>
              <a:avLst/>
              <a:gdLst/>
              <a:ahLst/>
              <a:cxnLst/>
              <a:rect l="l" t="t" r="r" b="b"/>
              <a:pathLst>
                <a:path w="385" h="419" extrusionOk="0">
                  <a:moveTo>
                    <a:pt x="0" y="1"/>
                  </a:moveTo>
                  <a:lnTo>
                    <a:pt x="0" y="418"/>
                  </a:lnTo>
                  <a:lnTo>
                    <a:pt x="384" y="418"/>
                  </a:lnTo>
                  <a:lnTo>
                    <a:pt x="384"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3770625" y="3348375"/>
              <a:ext cx="875" cy="10475"/>
            </a:xfrm>
            <a:custGeom>
              <a:avLst/>
              <a:gdLst/>
              <a:ahLst/>
              <a:cxnLst/>
              <a:rect l="l" t="t" r="r" b="b"/>
              <a:pathLst>
                <a:path w="35" h="419" extrusionOk="0">
                  <a:moveTo>
                    <a:pt x="0" y="1"/>
                  </a:moveTo>
                  <a:lnTo>
                    <a:pt x="0" y="418"/>
                  </a:lnTo>
                  <a:lnTo>
                    <a:pt x="35" y="418"/>
                  </a:lnTo>
                  <a:lnTo>
                    <a:pt x="35"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3743225" y="3365600"/>
              <a:ext cx="7950" cy="10475"/>
            </a:xfrm>
            <a:custGeom>
              <a:avLst/>
              <a:gdLst/>
              <a:ahLst/>
              <a:cxnLst/>
              <a:rect l="l" t="t" r="r" b="b"/>
              <a:pathLst>
                <a:path w="318" h="419" extrusionOk="0">
                  <a:moveTo>
                    <a:pt x="1" y="1"/>
                  </a:moveTo>
                  <a:lnTo>
                    <a:pt x="1" y="419"/>
                  </a:lnTo>
                  <a:lnTo>
                    <a:pt x="317" y="419"/>
                  </a:lnTo>
                  <a:lnTo>
                    <a:pt x="317"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3751150" y="3365600"/>
              <a:ext cx="2850" cy="10475"/>
            </a:xfrm>
            <a:custGeom>
              <a:avLst/>
              <a:gdLst/>
              <a:ahLst/>
              <a:cxnLst/>
              <a:rect l="l" t="t" r="r" b="b"/>
              <a:pathLst>
                <a:path w="114" h="419" extrusionOk="0">
                  <a:moveTo>
                    <a:pt x="0" y="1"/>
                  </a:moveTo>
                  <a:lnTo>
                    <a:pt x="0" y="419"/>
                  </a:lnTo>
                  <a:lnTo>
                    <a:pt x="113" y="419"/>
                  </a:lnTo>
                  <a:lnTo>
                    <a:pt x="11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3726000" y="3382850"/>
              <a:ext cx="5675" cy="10450"/>
            </a:xfrm>
            <a:custGeom>
              <a:avLst/>
              <a:gdLst/>
              <a:ahLst/>
              <a:cxnLst/>
              <a:rect l="l" t="t" r="r" b="b"/>
              <a:pathLst>
                <a:path w="227"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3731650" y="3382850"/>
              <a:ext cx="5100" cy="10450"/>
            </a:xfrm>
            <a:custGeom>
              <a:avLst/>
              <a:gdLst/>
              <a:ahLst/>
              <a:cxnLst/>
              <a:rect l="l" t="t" r="r" b="b"/>
              <a:pathLst>
                <a:path w="204" h="418" extrusionOk="0">
                  <a:moveTo>
                    <a:pt x="0" y="0"/>
                  </a:moveTo>
                  <a:lnTo>
                    <a:pt x="0"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3708775" y="3400350"/>
              <a:ext cx="3425" cy="10200"/>
            </a:xfrm>
            <a:custGeom>
              <a:avLst/>
              <a:gdLst/>
              <a:ahLst/>
              <a:cxnLst/>
              <a:rect l="l" t="t" r="r" b="b"/>
              <a:pathLst>
                <a:path w="137" h="408" extrusionOk="0">
                  <a:moveTo>
                    <a:pt x="1" y="1"/>
                  </a:moveTo>
                  <a:lnTo>
                    <a:pt x="1"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7"/>
            <p:cNvSpPr/>
            <p:nvPr/>
          </p:nvSpPr>
          <p:spPr>
            <a:xfrm>
              <a:off x="3712175" y="3400350"/>
              <a:ext cx="7350" cy="10200"/>
            </a:xfrm>
            <a:custGeom>
              <a:avLst/>
              <a:gdLst/>
              <a:ahLst/>
              <a:cxnLst/>
              <a:rect l="l" t="t" r="r" b="b"/>
              <a:pathLst>
                <a:path w="294" h="408" extrusionOk="0">
                  <a:moveTo>
                    <a:pt x="0" y="1"/>
                  </a:moveTo>
                  <a:lnTo>
                    <a:pt x="0"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p:cNvSpPr/>
            <p:nvPr/>
          </p:nvSpPr>
          <p:spPr>
            <a:xfrm>
              <a:off x="4063500" y="3123850"/>
              <a:ext cx="300" cy="10500"/>
            </a:xfrm>
            <a:custGeom>
              <a:avLst/>
              <a:gdLst/>
              <a:ahLst/>
              <a:cxnLst/>
              <a:rect l="l" t="t" r="r" b="b"/>
              <a:pathLst>
                <a:path w="12" h="420" extrusionOk="0">
                  <a:moveTo>
                    <a:pt x="0" y="1"/>
                  </a:moveTo>
                  <a:lnTo>
                    <a:pt x="0" y="419"/>
                  </a:lnTo>
                  <a:lnTo>
                    <a:pt x="11" y="419"/>
                  </a:lnTo>
                  <a:lnTo>
                    <a:pt x="11"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p:nvPr/>
          </p:nvSpPr>
          <p:spPr>
            <a:xfrm>
              <a:off x="4063775" y="3123850"/>
              <a:ext cx="9900" cy="10500"/>
            </a:xfrm>
            <a:custGeom>
              <a:avLst/>
              <a:gdLst/>
              <a:ahLst/>
              <a:cxnLst/>
              <a:rect l="l" t="t" r="r" b="b"/>
              <a:pathLst>
                <a:path w="396" h="420" extrusionOk="0">
                  <a:moveTo>
                    <a:pt x="0" y="1"/>
                  </a:moveTo>
                  <a:lnTo>
                    <a:pt x="0" y="419"/>
                  </a:lnTo>
                  <a:lnTo>
                    <a:pt x="396" y="419"/>
                  </a:lnTo>
                  <a:lnTo>
                    <a:pt x="396"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4073650" y="3123850"/>
              <a:ext cx="600" cy="10500"/>
            </a:xfrm>
            <a:custGeom>
              <a:avLst/>
              <a:gdLst/>
              <a:ahLst/>
              <a:cxnLst/>
              <a:rect l="l" t="t" r="r" b="b"/>
              <a:pathLst>
                <a:path w="24" h="420" extrusionOk="0">
                  <a:moveTo>
                    <a:pt x="1" y="1"/>
                  </a:moveTo>
                  <a:lnTo>
                    <a:pt x="1" y="419"/>
                  </a:lnTo>
                  <a:lnTo>
                    <a:pt x="24" y="419"/>
                  </a:lnTo>
                  <a:lnTo>
                    <a:pt x="24"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4045975" y="3141350"/>
              <a:ext cx="8225" cy="10200"/>
            </a:xfrm>
            <a:custGeom>
              <a:avLst/>
              <a:gdLst/>
              <a:ahLst/>
              <a:cxnLst/>
              <a:rect l="l" t="t" r="r" b="b"/>
              <a:pathLst>
                <a:path w="329" h="408" extrusionOk="0">
                  <a:moveTo>
                    <a:pt x="1" y="1"/>
                  </a:moveTo>
                  <a:lnTo>
                    <a:pt x="1" y="408"/>
                  </a:lnTo>
                  <a:lnTo>
                    <a:pt x="328" y="408"/>
                  </a:lnTo>
                  <a:lnTo>
                    <a:pt x="328"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4054175" y="3141350"/>
              <a:ext cx="2575" cy="10200"/>
            </a:xfrm>
            <a:custGeom>
              <a:avLst/>
              <a:gdLst/>
              <a:ahLst/>
              <a:cxnLst/>
              <a:rect l="l" t="t" r="r" b="b"/>
              <a:pathLst>
                <a:path w="103" h="408" extrusionOk="0">
                  <a:moveTo>
                    <a:pt x="0" y="1"/>
                  </a:moveTo>
                  <a:lnTo>
                    <a:pt x="0" y="408"/>
                  </a:lnTo>
                  <a:lnTo>
                    <a:pt x="102" y="408"/>
                  </a:lnTo>
                  <a:lnTo>
                    <a:pt x="102"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4028750" y="3158600"/>
              <a:ext cx="5675" cy="10200"/>
            </a:xfrm>
            <a:custGeom>
              <a:avLst/>
              <a:gdLst/>
              <a:ahLst/>
              <a:cxnLst/>
              <a:rect l="l" t="t" r="r" b="b"/>
              <a:pathLst>
                <a:path w="227" h="408" extrusionOk="0">
                  <a:moveTo>
                    <a:pt x="0" y="1"/>
                  </a:moveTo>
                  <a:lnTo>
                    <a:pt x="0" y="407"/>
                  </a:lnTo>
                  <a:lnTo>
                    <a:pt x="226" y="407"/>
                  </a:lnTo>
                  <a:lnTo>
                    <a:pt x="226"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4034400" y="3158600"/>
              <a:ext cx="5100" cy="10200"/>
            </a:xfrm>
            <a:custGeom>
              <a:avLst/>
              <a:gdLst/>
              <a:ahLst/>
              <a:cxnLst/>
              <a:rect l="l" t="t" r="r" b="b"/>
              <a:pathLst>
                <a:path w="204" h="408" extrusionOk="0">
                  <a:moveTo>
                    <a:pt x="0" y="1"/>
                  </a:moveTo>
                  <a:lnTo>
                    <a:pt x="0" y="407"/>
                  </a:lnTo>
                  <a:lnTo>
                    <a:pt x="204" y="407"/>
                  </a:lnTo>
                  <a:lnTo>
                    <a:pt x="204"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4011525" y="3175825"/>
              <a:ext cx="3425" cy="10175"/>
            </a:xfrm>
            <a:custGeom>
              <a:avLst/>
              <a:gdLst/>
              <a:ahLst/>
              <a:cxnLst/>
              <a:rect l="l" t="t" r="r" b="b"/>
              <a:pathLst>
                <a:path w="137" h="407" extrusionOk="0">
                  <a:moveTo>
                    <a:pt x="1" y="0"/>
                  </a:moveTo>
                  <a:lnTo>
                    <a:pt x="1"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4014925" y="3175825"/>
              <a:ext cx="7350" cy="10175"/>
            </a:xfrm>
            <a:custGeom>
              <a:avLst/>
              <a:gdLst/>
              <a:ahLst/>
              <a:cxnLst/>
              <a:rect l="l" t="t" r="r" b="b"/>
              <a:pathLst>
                <a:path w="294" h="407" extrusionOk="0">
                  <a:moveTo>
                    <a:pt x="0" y="0"/>
                  </a:moveTo>
                  <a:lnTo>
                    <a:pt x="0"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3994300" y="3193050"/>
              <a:ext cx="1150" cy="10200"/>
            </a:xfrm>
            <a:custGeom>
              <a:avLst/>
              <a:gdLst/>
              <a:ahLst/>
              <a:cxnLst/>
              <a:rect l="l" t="t" r="r" b="b"/>
              <a:pathLst>
                <a:path w="46" h="408" extrusionOk="0">
                  <a:moveTo>
                    <a:pt x="0" y="1"/>
                  </a:moveTo>
                  <a:lnTo>
                    <a:pt x="0" y="407"/>
                  </a:lnTo>
                  <a:lnTo>
                    <a:pt x="45" y="407"/>
                  </a:lnTo>
                  <a:lnTo>
                    <a:pt x="45"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3995425" y="3193050"/>
              <a:ext cx="9625" cy="10200"/>
            </a:xfrm>
            <a:custGeom>
              <a:avLst/>
              <a:gdLst/>
              <a:ahLst/>
              <a:cxnLst/>
              <a:rect l="l" t="t" r="r" b="b"/>
              <a:pathLst>
                <a:path w="385" h="408" extrusionOk="0">
                  <a:moveTo>
                    <a:pt x="0" y="1"/>
                  </a:moveTo>
                  <a:lnTo>
                    <a:pt x="0" y="407"/>
                  </a:lnTo>
                  <a:lnTo>
                    <a:pt x="384" y="407"/>
                  </a:lnTo>
                  <a:lnTo>
                    <a:pt x="384"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3977075" y="3210275"/>
              <a:ext cx="8775" cy="10200"/>
            </a:xfrm>
            <a:custGeom>
              <a:avLst/>
              <a:gdLst/>
              <a:ahLst/>
              <a:cxnLst/>
              <a:rect l="l" t="t" r="r" b="b"/>
              <a:pathLst>
                <a:path w="351" h="408" extrusionOk="0">
                  <a:moveTo>
                    <a:pt x="1" y="0"/>
                  </a:moveTo>
                  <a:lnTo>
                    <a:pt x="1" y="407"/>
                  </a:lnTo>
                  <a:lnTo>
                    <a:pt x="350" y="407"/>
                  </a:lnTo>
                  <a:lnTo>
                    <a:pt x="350"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3985825" y="3210275"/>
              <a:ext cx="2000" cy="10200"/>
            </a:xfrm>
            <a:custGeom>
              <a:avLst/>
              <a:gdLst/>
              <a:ahLst/>
              <a:cxnLst/>
              <a:rect l="l" t="t" r="r" b="b"/>
              <a:pathLst>
                <a:path w="80" h="408" extrusionOk="0">
                  <a:moveTo>
                    <a:pt x="0" y="0"/>
                  </a:moveTo>
                  <a:lnTo>
                    <a:pt x="0" y="407"/>
                  </a:lnTo>
                  <a:lnTo>
                    <a:pt x="80" y="407"/>
                  </a:lnTo>
                  <a:lnTo>
                    <a:pt x="80"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3959825" y="3227500"/>
              <a:ext cx="6250" cy="10200"/>
            </a:xfrm>
            <a:custGeom>
              <a:avLst/>
              <a:gdLst/>
              <a:ahLst/>
              <a:cxnLst/>
              <a:rect l="l" t="t" r="r" b="b"/>
              <a:pathLst>
                <a:path w="250" h="408" extrusionOk="0">
                  <a:moveTo>
                    <a:pt x="1" y="1"/>
                  </a:moveTo>
                  <a:lnTo>
                    <a:pt x="1" y="408"/>
                  </a:lnTo>
                  <a:lnTo>
                    <a:pt x="250" y="408"/>
                  </a:lnTo>
                  <a:lnTo>
                    <a:pt x="250"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3966050" y="3227500"/>
              <a:ext cx="4550" cy="10200"/>
            </a:xfrm>
            <a:custGeom>
              <a:avLst/>
              <a:gdLst/>
              <a:ahLst/>
              <a:cxnLst/>
              <a:rect l="l" t="t" r="r" b="b"/>
              <a:pathLst>
                <a:path w="182" h="408" extrusionOk="0">
                  <a:moveTo>
                    <a:pt x="1" y="1"/>
                  </a:moveTo>
                  <a:lnTo>
                    <a:pt x="1" y="408"/>
                  </a:lnTo>
                  <a:lnTo>
                    <a:pt x="181" y="408"/>
                  </a:lnTo>
                  <a:lnTo>
                    <a:pt x="181"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3942625" y="3244725"/>
              <a:ext cx="3975" cy="10200"/>
            </a:xfrm>
            <a:custGeom>
              <a:avLst/>
              <a:gdLst/>
              <a:ahLst/>
              <a:cxnLst/>
              <a:rect l="l" t="t" r="r" b="b"/>
              <a:pathLst>
                <a:path w="159" h="408" extrusionOk="0">
                  <a:moveTo>
                    <a:pt x="0" y="1"/>
                  </a:moveTo>
                  <a:lnTo>
                    <a:pt x="0" y="407"/>
                  </a:lnTo>
                  <a:lnTo>
                    <a:pt x="158" y="407"/>
                  </a:lnTo>
                  <a:lnTo>
                    <a:pt x="158"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3946575" y="3244725"/>
              <a:ext cx="6500" cy="10200"/>
            </a:xfrm>
            <a:custGeom>
              <a:avLst/>
              <a:gdLst/>
              <a:ahLst/>
              <a:cxnLst/>
              <a:rect l="l" t="t" r="r" b="b"/>
              <a:pathLst>
                <a:path w="260" h="408" extrusionOk="0">
                  <a:moveTo>
                    <a:pt x="0" y="1"/>
                  </a:moveTo>
                  <a:lnTo>
                    <a:pt x="0" y="407"/>
                  </a:lnTo>
                  <a:lnTo>
                    <a:pt x="260" y="407"/>
                  </a:lnTo>
                  <a:lnTo>
                    <a:pt x="260"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3925100" y="3261975"/>
              <a:ext cx="2000" cy="10450"/>
            </a:xfrm>
            <a:custGeom>
              <a:avLst/>
              <a:gdLst/>
              <a:ahLst/>
              <a:cxnLst/>
              <a:rect l="l" t="t" r="r" b="b"/>
              <a:pathLst>
                <a:path w="80" h="418" extrusionOk="0">
                  <a:moveTo>
                    <a:pt x="1" y="0"/>
                  </a:moveTo>
                  <a:lnTo>
                    <a:pt x="1"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3927075" y="3261975"/>
              <a:ext cx="8800" cy="10450"/>
            </a:xfrm>
            <a:custGeom>
              <a:avLst/>
              <a:gdLst/>
              <a:ahLst/>
              <a:cxnLst/>
              <a:rect l="l" t="t" r="r" b="b"/>
              <a:pathLst>
                <a:path w="352" h="418" extrusionOk="0">
                  <a:moveTo>
                    <a:pt x="1" y="0"/>
                  </a:moveTo>
                  <a:lnTo>
                    <a:pt x="1" y="418"/>
                  </a:lnTo>
                  <a:lnTo>
                    <a:pt x="351" y="418"/>
                  </a:lnTo>
                  <a:lnTo>
                    <a:pt x="351"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3907875" y="3279475"/>
              <a:ext cx="9350" cy="10200"/>
            </a:xfrm>
            <a:custGeom>
              <a:avLst/>
              <a:gdLst/>
              <a:ahLst/>
              <a:cxnLst/>
              <a:rect l="l" t="t" r="r" b="b"/>
              <a:pathLst>
                <a:path w="374" h="408" extrusionOk="0">
                  <a:moveTo>
                    <a:pt x="0" y="1"/>
                  </a:moveTo>
                  <a:lnTo>
                    <a:pt x="0" y="407"/>
                  </a:lnTo>
                  <a:lnTo>
                    <a:pt x="374" y="407"/>
                  </a:lnTo>
                  <a:lnTo>
                    <a:pt x="374"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3917200" y="3279475"/>
              <a:ext cx="1425" cy="10200"/>
            </a:xfrm>
            <a:custGeom>
              <a:avLst/>
              <a:gdLst/>
              <a:ahLst/>
              <a:cxnLst/>
              <a:rect l="l" t="t" r="r" b="b"/>
              <a:pathLst>
                <a:path w="57" h="408" extrusionOk="0">
                  <a:moveTo>
                    <a:pt x="1" y="1"/>
                  </a:moveTo>
                  <a:lnTo>
                    <a:pt x="1" y="407"/>
                  </a:lnTo>
                  <a:lnTo>
                    <a:pt x="57" y="407"/>
                  </a:lnTo>
                  <a:lnTo>
                    <a:pt x="57"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3890650" y="3296700"/>
              <a:ext cx="7075" cy="10175"/>
            </a:xfrm>
            <a:custGeom>
              <a:avLst/>
              <a:gdLst/>
              <a:ahLst/>
              <a:cxnLst/>
              <a:rect l="l" t="t" r="r" b="b"/>
              <a:pathLst>
                <a:path w="283" h="407" extrusionOk="0">
                  <a:moveTo>
                    <a:pt x="1" y="0"/>
                  </a:moveTo>
                  <a:lnTo>
                    <a:pt x="1"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3897700" y="3296700"/>
              <a:ext cx="3700" cy="10175"/>
            </a:xfrm>
            <a:custGeom>
              <a:avLst/>
              <a:gdLst/>
              <a:ahLst/>
              <a:cxnLst/>
              <a:rect l="l" t="t" r="r" b="b"/>
              <a:pathLst>
                <a:path w="148" h="407" extrusionOk="0">
                  <a:moveTo>
                    <a:pt x="1" y="0"/>
                  </a:moveTo>
                  <a:lnTo>
                    <a:pt x="1" y="407"/>
                  </a:lnTo>
                  <a:lnTo>
                    <a:pt x="148" y="407"/>
                  </a:lnTo>
                  <a:lnTo>
                    <a:pt x="148"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3873425" y="3313925"/>
              <a:ext cx="4825" cy="10200"/>
            </a:xfrm>
            <a:custGeom>
              <a:avLst/>
              <a:gdLst/>
              <a:ahLst/>
              <a:cxnLst/>
              <a:rect l="l" t="t" r="r" b="b"/>
              <a:pathLst>
                <a:path w="193" h="408" extrusionOk="0">
                  <a:moveTo>
                    <a:pt x="0" y="1"/>
                  </a:moveTo>
                  <a:lnTo>
                    <a:pt x="0" y="407"/>
                  </a:lnTo>
                  <a:lnTo>
                    <a:pt x="193" y="407"/>
                  </a:lnTo>
                  <a:lnTo>
                    <a:pt x="193"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3878225" y="3313925"/>
              <a:ext cx="5950" cy="10200"/>
            </a:xfrm>
            <a:custGeom>
              <a:avLst/>
              <a:gdLst/>
              <a:ahLst/>
              <a:cxnLst/>
              <a:rect l="l" t="t" r="r" b="b"/>
              <a:pathLst>
                <a:path w="238" h="408" extrusionOk="0">
                  <a:moveTo>
                    <a:pt x="1" y="1"/>
                  </a:moveTo>
                  <a:lnTo>
                    <a:pt x="1" y="407"/>
                  </a:lnTo>
                  <a:lnTo>
                    <a:pt x="237" y="407"/>
                  </a:lnTo>
                  <a:lnTo>
                    <a:pt x="237"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p:cNvSpPr/>
            <p:nvPr/>
          </p:nvSpPr>
          <p:spPr>
            <a:xfrm>
              <a:off x="3856200" y="3331150"/>
              <a:ext cx="2550" cy="10200"/>
            </a:xfrm>
            <a:custGeom>
              <a:avLst/>
              <a:gdLst/>
              <a:ahLst/>
              <a:cxnLst/>
              <a:rect l="l" t="t" r="r" b="b"/>
              <a:pathLst>
                <a:path w="102" h="408" extrusionOk="0">
                  <a:moveTo>
                    <a:pt x="1" y="0"/>
                  </a:moveTo>
                  <a:lnTo>
                    <a:pt x="1" y="407"/>
                  </a:lnTo>
                  <a:lnTo>
                    <a:pt x="102" y="407"/>
                  </a:lnTo>
                  <a:lnTo>
                    <a:pt x="102"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p:cNvSpPr/>
            <p:nvPr/>
          </p:nvSpPr>
          <p:spPr>
            <a:xfrm>
              <a:off x="3858725" y="3331150"/>
              <a:ext cx="8225" cy="10200"/>
            </a:xfrm>
            <a:custGeom>
              <a:avLst/>
              <a:gdLst/>
              <a:ahLst/>
              <a:cxnLst/>
              <a:rect l="l" t="t" r="r" b="b"/>
              <a:pathLst>
                <a:path w="329" h="408" extrusionOk="0">
                  <a:moveTo>
                    <a:pt x="1" y="0"/>
                  </a:moveTo>
                  <a:lnTo>
                    <a:pt x="1" y="407"/>
                  </a:lnTo>
                  <a:lnTo>
                    <a:pt x="329" y="407"/>
                  </a:lnTo>
                  <a:lnTo>
                    <a:pt x="329"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3838950" y="3348375"/>
              <a:ext cx="325" cy="10475"/>
            </a:xfrm>
            <a:custGeom>
              <a:avLst/>
              <a:gdLst/>
              <a:ahLst/>
              <a:cxnLst/>
              <a:rect l="l" t="t" r="r" b="b"/>
              <a:pathLst>
                <a:path w="13" h="419" extrusionOk="0">
                  <a:moveTo>
                    <a:pt x="1" y="1"/>
                  </a:moveTo>
                  <a:lnTo>
                    <a:pt x="1" y="418"/>
                  </a:lnTo>
                  <a:lnTo>
                    <a:pt x="13" y="418"/>
                  </a:lnTo>
                  <a:lnTo>
                    <a:pt x="13"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p:cNvSpPr/>
            <p:nvPr/>
          </p:nvSpPr>
          <p:spPr>
            <a:xfrm>
              <a:off x="3839250" y="3348375"/>
              <a:ext cx="9625" cy="10475"/>
            </a:xfrm>
            <a:custGeom>
              <a:avLst/>
              <a:gdLst/>
              <a:ahLst/>
              <a:cxnLst/>
              <a:rect l="l" t="t" r="r" b="b"/>
              <a:pathLst>
                <a:path w="385" h="419" extrusionOk="0">
                  <a:moveTo>
                    <a:pt x="1" y="1"/>
                  </a:moveTo>
                  <a:lnTo>
                    <a:pt x="1" y="418"/>
                  </a:lnTo>
                  <a:lnTo>
                    <a:pt x="385" y="418"/>
                  </a:lnTo>
                  <a:lnTo>
                    <a:pt x="385"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a:off x="3848850" y="3348375"/>
              <a:ext cx="875" cy="10475"/>
            </a:xfrm>
            <a:custGeom>
              <a:avLst/>
              <a:gdLst/>
              <a:ahLst/>
              <a:cxnLst/>
              <a:rect l="l" t="t" r="r" b="b"/>
              <a:pathLst>
                <a:path w="35" h="419" extrusionOk="0">
                  <a:moveTo>
                    <a:pt x="1" y="1"/>
                  </a:moveTo>
                  <a:lnTo>
                    <a:pt x="1" y="418"/>
                  </a:lnTo>
                  <a:lnTo>
                    <a:pt x="34" y="418"/>
                  </a:lnTo>
                  <a:lnTo>
                    <a:pt x="34"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a:off x="3821750" y="3365600"/>
              <a:ext cx="7625" cy="10475"/>
            </a:xfrm>
            <a:custGeom>
              <a:avLst/>
              <a:gdLst/>
              <a:ahLst/>
              <a:cxnLst/>
              <a:rect l="l" t="t" r="r" b="b"/>
              <a:pathLst>
                <a:path w="305" h="419" extrusionOk="0">
                  <a:moveTo>
                    <a:pt x="0" y="1"/>
                  </a:moveTo>
                  <a:lnTo>
                    <a:pt x="0" y="419"/>
                  </a:lnTo>
                  <a:lnTo>
                    <a:pt x="305" y="419"/>
                  </a:lnTo>
                  <a:lnTo>
                    <a:pt x="305"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a:off x="3829350" y="3365600"/>
              <a:ext cx="2850" cy="10475"/>
            </a:xfrm>
            <a:custGeom>
              <a:avLst/>
              <a:gdLst/>
              <a:ahLst/>
              <a:cxnLst/>
              <a:rect l="l" t="t" r="r" b="b"/>
              <a:pathLst>
                <a:path w="114" h="419" extrusionOk="0">
                  <a:moveTo>
                    <a:pt x="1" y="1"/>
                  </a:moveTo>
                  <a:lnTo>
                    <a:pt x="1" y="419"/>
                  </a:lnTo>
                  <a:lnTo>
                    <a:pt x="114" y="419"/>
                  </a:lnTo>
                  <a:lnTo>
                    <a:pt x="114"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a:off x="3804225" y="3382850"/>
              <a:ext cx="5675" cy="10450"/>
            </a:xfrm>
            <a:custGeom>
              <a:avLst/>
              <a:gdLst/>
              <a:ahLst/>
              <a:cxnLst/>
              <a:rect l="l" t="t" r="r" b="b"/>
              <a:pathLst>
                <a:path w="227" h="418" extrusionOk="0">
                  <a:moveTo>
                    <a:pt x="1" y="0"/>
                  </a:moveTo>
                  <a:lnTo>
                    <a:pt x="1" y="418"/>
                  </a:lnTo>
                  <a:lnTo>
                    <a:pt x="227" y="418"/>
                  </a:lnTo>
                  <a:lnTo>
                    <a:pt x="227"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p:cNvSpPr/>
            <p:nvPr/>
          </p:nvSpPr>
          <p:spPr>
            <a:xfrm>
              <a:off x="3809875" y="3382850"/>
              <a:ext cx="5125" cy="10450"/>
            </a:xfrm>
            <a:custGeom>
              <a:avLst/>
              <a:gdLst/>
              <a:ahLst/>
              <a:cxnLst/>
              <a:rect l="l" t="t" r="r" b="b"/>
              <a:pathLst>
                <a:path w="205" h="418" extrusionOk="0">
                  <a:moveTo>
                    <a:pt x="1" y="0"/>
                  </a:moveTo>
                  <a:lnTo>
                    <a:pt x="1"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p:cNvSpPr/>
            <p:nvPr/>
          </p:nvSpPr>
          <p:spPr>
            <a:xfrm>
              <a:off x="3787000" y="3400350"/>
              <a:ext cx="3400" cy="10200"/>
            </a:xfrm>
            <a:custGeom>
              <a:avLst/>
              <a:gdLst/>
              <a:ahLst/>
              <a:cxnLst/>
              <a:rect l="l" t="t" r="r" b="b"/>
              <a:pathLst>
                <a:path w="136" h="408" extrusionOk="0">
                  <a:moveTo>
                    <a:pt x="0" y="1"/>
                  </a:moveTo>
                  <a:lnTo>
                    <a:pt x="0"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p:cNvSpPr/>
            <p:nvPr/>
          </p:nvSpPr>
          <p:spPr>
            <a:xfrm>
              <a:off x="3790375" y="3400350"/>
              <a:ext cx="7375" cy="10200"/>
            </a:xfrm>
            <a:custGeom>
              <a:avLst/>
              <a:gdLst/>
              <a:ahLst/>
              <a:cxnLst/>
              <a:rect l="l" t="t" r="r" b="b"/>
              <a:pathLst>
                <a:path w="295" h="408" extrusionOk="0">
                  <a:moveTo>
                    <a:pt x="1" y="1"/>
                  </a:moveTo>
                  <a:lnTo>
                    <a:pt x="1" y="407"/>
                  </a:lnTo>
                  <a:lnTo>
                    <a:pt x="295" y="407"/>
                  </a:lnTo>
                  <a:lnTo>
                    <a:pt x="295"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p:cNvSpPr/>
            <p:nvPr/>
          </p:nvSpPr>
          <p:spPr>
            <a:xfrm>
              <a:off x="4141725" y="3123850"/>
              <a:ext cx="300" cy="10500"/>
            </a:xfrm>
            <a:custGeom>
              <a:avLst/>
              <a:gdLst/>
              <a:ahLst/>
              <a:cxnLst/>
              <a:rect l="l" t="t" r="r" b="b"/>
              <a:pathLst>
                <a:path w="12" h="420" extrusionOk="0">
                  <a:moveTo>
                    <a:pt x="0" y="1"/>
                  </a:moveTo>
                  <a:lnTo>
                    <a:pt x="0" y="419"/>
                  </a:lnTo>
                  <a:lnTo>
                    <a:pt x="12" y="419"/>
                  </a:lnTo>
                  <a:lnTo>
                    <a:pt x="12"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p:cNvSpPr/>
            <p:nvPr/>
          </p:nvSpPr>
          <p:spPr>
            <a:xfrm>
              <a:off x="4142000" y="3123850"/>
              <a:ext cx="9900" cy="10500"/>
            </a:xfrm>
            <a:custGeom>
              <a:avLst/>
              <a:gdLst/>
              <a:ahLst/>
              <a:cxnLst/>
              <a:rect l="l" t="t" r="r" b="b"/>
              <a:pathLst>
                <a:path w="396" h="420" extrusionOk="0">
                  <a:moveTo>
                    <a:pt x="1" y="1"/>
                  </a:moveTo>
                  <a:lnTo>
                    <a:pt x="1" y="419"/>
                  </a:lnTo>
                  <a:lnTo>
                    <a:pt x="396" y="419"/>
                  </a:lnTo>
                  <a:lnTo>
                    <a:pt x="396"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p:cNvSpPr/>
            <p:nvPr/>
          </p:nvSpPr>
          <p:spPr>
            <a:xfrm>
              <a:off x="4151875" y="3123850"/>
              <a:ext cx="600" cy="10500"/>
            </a:xfrm>
            <a:custGeom>
              <a:avLst/>
              <a:gdLst/>
              <a:ahLst/>
              <a:cxnLst/>
              <a:rect l="l" t="t" r="r" b="b"/>
              <a:pathLst>
                <a:path w="24" h="420" extrusionOk="0">
                  <a:moveTo>
                    <a:pt x="1" y="1"/>
                  </a:moveTo>
                  <a:lnTo>
                    <a:pt x="1" y="419"/>
                  </a:lnTo>
                  <a:lnTo>
                    <a:pt x="23" y="419"/>
                  </a:lnTo>
                  <a:lnTo>
                    <a:pt x="23"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p:cNvSpPr/>
            <p:nvPr/>
          </p:nvSpPr>
          <p:spPr>
            <a:xfrm>
              <a:off x="4124500" y="3141100"/>
              <a:ext cx="7925" cy="10450"/>
            </a:xfrm>
            <a:custGeom>
              <a:avLst/>
              <a:gdLst/>
              <a:ahLst/>
              <a:cxnLst/>
              <a:rect l="l" t="t" r="r" b="b"/>
              <a:pathLst>
                <a:path w="317" h="418" extrusionOk="0">
                  <a:moveTo>
                    <a:pt x="0" y="0"/>
                  </a:moveTo>
                  <a:lnTo>
                    <a:pt x="0" y="418"/>
                  </a:lnTo>
                  <a:lnTo>
                    <a:pt x="317" y="418"/>
                  </a:lnTo>
                  <a:lnTo>
                    <a:pt x="317" y="0"/>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p:cNvSpPr/>
            <p:nvPr/>
          </p:nvSpPr>
          <p:spPr>
            <a:xfrm>
              <a:off x="4132400" y="3141100"/>
              <a:ext cx="2550" cy="10450"/>
            </a:xfrm>
            <a:custGeom>
              <a:avLst/>
              <a:gdLst/>
              <a:ahLst/>
              <a:cxnLst/>
              <a:rect l="l" t="t" r="r" b="b"/>
              <a:pathLst>
                <a:path w="102" h="418" extrusionOk="0">
                  <a:moveTo>
                    <a:pt x="1" y="0"/>
                  </a:moveTo>
                  <a:lnTo>
                    <a:pt x="1" y="418"/>
                  </a:lnTo>
                  <a:lnTo>
                    <a:pt x="102" y="418"/>
                  </a:lnTo>
                  <a:lnTo>
                    <a:pt x="102" y="0"/>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p:cNvSpPr/>
            <p:nvPr/>
          </p:nvSpPr>
          <p:spPr>
            <a:xfrm>
              <a:off x="4106975" y="3158600"/>
              <a:ext cx="5950" cy="10200"/>
            </a:xfrm>
            <a:custGeom>
              <a:avLst/>
              <a:gdLst/>
              <a:ahLst/>
              <a:cxnLst/>
              <a:rect l="l" t="t" r="r" b="b"/>
              <a:pathLst>
                <a:path w="238" h="408" extrusionOk="0">
                  <a:moveTo>
                    <a:pt x="1" y="1"/>
                  </a:moveTo>
                  <a:lnTo>
                    <a:pt x="1" y="407"/>
                  </a:lnTo>
                  <a:lnTo>
                    <a:pt x="238" y="407"/>
                  </a:lnTo>
                  <a:lnTo>
                    <a:pt x="238"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p:cNvSpPr/>
            <p:nvPr/>
          </p:nvSpPr>
          <p:spPr>
            <a:xfrm>
              <a:off x="4112900" y="3158600"/>
              <a:ext cx="4850" cy="10200"/>
            </a:xfrm>
            <a:custGeom>
              <a:avLst/>
              <a:gdLst/>
              <a:ahLst/>
              <a:cxnLst/>
              <a:rect l="l" t="t" r="r" b="b"/>
              <a:pathLst>
                <a:path w="194" h="408" extrusionOk="0">
                  <a:moveTo>
                    <a:pt x="1" y="1"/>
                  </a:moveTo>
                  <a:lnTo>
                    <a:pt x="1" y="407"/>
                  </a:lnTo>
                  <a:lnTo>
                    <a:pt x="193" y="407"/>
                  </a:lnTo>
                  <a:lnTo>
                    <a:pt x="193"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p:cNvSpPr/>
            <p:nvPr/>
          </p:nvSpPr>
          <p:spPr>
            <a:xfrm>
              <a:off x="4089750" y="3175825"/>
              <a:ext cx="3400" cy="10175"/>
            </a:xfrm>
            <a:custGeom>
              <a:avLst/>
              <a:gdLst/>
              <a:ahLst/>
              <a:cxnLst/>
              <a:rect l="l" t="t" r="r" b="b"/>
              <a:pathLst>
                <a:path w="136"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p:cNvSpPr/>
            <p:nvPr/>
          </p:nvSpPr>
          <p:spPr>
            <a:xfrm>
              <a:off x="4093150" y="3175825"/>
              <a:ext cx="7350" cy="10175"/>
            </a:xfrm>
            <a:custGeom>
              <a:avLst/>
              <a:gdLst/>
              <a:ahLst/>
              <a:cxnLst/>
              <a:rect l="l" t="t" r="r" b="b"/>
              <a:pathLst>
                <a:path w="294" h="407" extrusionOk="0">
                  <a:moveTo>
                    <a:pt x="0" y="0"/>
                  </a:moveTo>
                  <a:lnTo>
                    <a:pt x="0"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p:cNvSpPr/>
            <p:nvPr/>
          </p:nvSpPr>
          <p:spPr>
            <a:xfrm>
              <a:off x="4072525" y="3193050"/>
              <a:ext cx="1150" cy="10200"/>
            </a:xfrm>
            <a:custGeom>
              <a:avLst/>
              <a:gdLst/>
              <a:ahLst/>
              <a:cxnLst/>
              <a:rect l="l" t="t" r="r" b="b"/>
              <a:pathLst>
                <a:path w="46"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p:cNvSpPr/>
            <p:nvPr/>
          </p:nvSpPr>
          <p:spPr>
            <a:xfrm>
              <a:off x="4073650" y="3193050"/>
              <a:ext cx="9650" cy="10200"/>
            </a:xfrm>
            <a:custGeom>
              <a:avLst/>
              <a:gdLst/>
              <a:ahLst/>
              <a:cxnLst/>
              <a:rect l="l" t="t" r="r" b="b"/>
              <a:pathLst>
                <a:path w="386" h="408" extrusionOk="0">
                  <a:moveTo>
                    <a:pt x="1" y="1"/>
                  </a:moveTo>
                  <a:lnTo>
                    <a:pt x="1" y="407"/>
                  </a:lnTo>
                  <a:lnTo>
                    <a:pt x="385" y="407"/>
                  </a:lnTo>
                  <a:lnTo>
                    <a:pt x="385"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p:cNvSpPr/>
            <p:nvPr/>
          </p:nvSpPr>
          <p:spPr>
            <a:xfrm>
              <a:off x="4055300" y="3210275"/>
              <a:ext cx="8775" cy="10200"/>
            </a:xfrm>
            <a:custGeom>
              <a:avLst/>
              <a:gdLst/>
              <a:ahLst/>
              <a:cxnLst/>
              <a:rect l="l" t="t" r="r" b="b"/>
              <a:pathLst>
                <a:path w="351" h="408" extrusionOk="0">
                  <a:moveTo>
                    <a:pt x="0" y="0"/>
                  </a:moveTo>
                  <a:lnTo>
                    <a:pt x="0" y="407"/>
                  </a:lnTo>
                  <a:lnTo>
                    <a:pt x="351" y="407"/>
                  </a:lnTo>
                  <a:lnTo>
                    <a:pt x="351"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p:cNvSpPr/>
            <p:nvPr/>
          </p:nvSpPr>
          <p:spPr>
            <a:xfrm>
              <a:off x="4064050" y="3210275"/>
              <a:ext cx="2000" cy="10200"/>
            </a:xfrm>
            <a:custGeom>
              <a:avLst/>
              <a:gdLst/>
              <a:ahLst/>
              <a:cxnLst/>
              <a:rect l="l" t="t" r="r" b="b"/>
              <a:pathLst>
                <a:path w="80" h="408" extrusionOk="0">
                  <a:moveTo>
                    <a:pt x="1" y="0"/>
                  </a:moveTo>
                  <a:lnTo>
                    <a:pt x="1" y="407"/>
                  </a:lnTo>
                  <a:lnTo>
                    <a:pt x="80" y="407"/>
                  </a:lnTo>
                  <a:lnTo>
                    <a:pt x="80"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4038075" y="3227500"/>
              <a:ext cx="6250" cy="10200"/>
            </a:xfrm>
            <a:custGeom>
              <a:avLst/>
              <a:gdLst/>
              <a:ahLst/>
              <a:cxnLst/>
              <a:rect l="l" t="t" r="r" b="b"/>
              <a:pathLst>
                <a:path w="250" h="408" extrusionOk="0">
                  <a:moveTo>
                    <a:pt x="1" y="1"/>
                  </a:moveTo>
                  <a:lnTo>
                    <a:pt x="1" y="408"/>
                  </a:lnTo>
                  <a:lnTo>
                    <a:pt x="249" y="408"/>
                  </a:lnTo>
                  <a:lnTo>
                    <a:pt x="249"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7"/>
            <p:cNvSpPr/>
            <p:nvPr/>
          </p:nvSpPr>
          <p:spPr>
            <a:xfrm>
              <a:off x="4044300" y="3227500"/>
              <a:ext cx="4525" cy="10200"/>
            </a:xfrm>
            <a:custGeom>
              <a:avLst/>
              <a:gdLst/>
              <a:ahLst/>
              <a:cxnLst/>
              <a:rect l="l" t="t" r="r" b="b"/>
              <a:pathLst>
                <a:path w="181" h="408" extrusionOk="0">
                  <a:moveTo>
                    <a:pt x="0" y="1"/>
                  </a:moveTo>
                  <a:lnTo>
                    <a:pt x="0" y="408"/>
                  </a:lnTo>
                  <a:lnTo>
                    <a:pt x="181" y="408"/>
                  </a:lnTo>
                  <a:lnTo>
                    <a:pt x="181"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7"/>
            <p:cNvSpPr/>
            <p:nvPr/>
          </p:nvSpPr>
          <p:spPr>
            <a:xfrm>
              <a:off x="4020850" y="3244725"/>
              <a:ext cx="3975" cy="10200"/>
            </a:xfrm>
            <a:custGeom>
              <a:avLst/>
              <a:gdLst/>
              <a:ahLst/>
              <a:cxnLst/>
              <a:rect l="l" t="t" r="r" b="b"/>
              <a:pathLst>
                <a:path w="159" h="408" extrusionOk="0">
                  <a:moveTo>
                    <a:pt x="0" y="1"/>
                  </a:moveTo>
                  <a:lnTo>
                    <a:pt x="0" y="407"/>
                  </a:lnTo>
                  <a:lnTo>
                    <a:pt x="158" y="407"/>
                  </a:lnTo>
                  <a:lnTo>
                    <a:pt x="158"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7"/>
            <p:cNvSpPr/>
            <p:nvPr/>
          </p:nvSpPr>
          <p:spPr>
            <a:xfrm>
              <a:off x="4024800" y="3244725"/>
              <a:ext cx="6800" cy="10200"/>
            </a:xfrm>
            <a:custGeom>
              <a:avLst/>
              <a:gdLst/>
              <a:ahLst/>
              <a:cxnLst/>
              <a:rect l="l" t="t" r="r" b="b"/>
              <a:pathLst>
                <a:path w="272" h="408" extrusionOk="0">
                  <a:moveTo>
                    <a:pt x="0" y="1"/>
                  </a:moveTo>
                  <a:lnTo>
                    <a:pt x="0" y="407"/>
                  </a:lnTo>
                  <a:lnTo>
                    <a:pt x="271" y="407"/>
                  </a:lnTo>
                  <a:lnTo>
                    <a:pt x="271"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7"/>
            <p:cNvSpPr/>
            <p:nvPr/>
          </p:nvSpPr>
          <p:spPr>
            <a:xfrm>
              <a:off x="4003325" y="3261975"/>
              <a:ext cx="2025" cy="10450"/>
            </a:xfrm>
            <a:custGeom>
              <a:avLst/>
              <a:gdLst/>
              <a:ahLst/>
              <a:cxnLst/>
              <a:rect l="l" t="t" r="r" b="b"/>
              <a:pathLst>
                <a:path w="81" h="418" extrusionOk="0">
                  <a:moveTo>
                    <a:pt x="1" y="0"/>
                  </a:moveTo>
                  <a:lnTo>
                    <a:pt x="1" y="418"/>
                  </a:lnTo>
                  <a:lnTo>
                    <a:pt x="80" y="418"/>
                  </a:lnTo>
                  <a:lnTo>
                    <a:pt x="80"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7"/>
            <p:cNvSpPr/>
            <p:nvPr/>
          </p:nvSpPr>
          <p:spPr>
            <a:xfrm>
              <a:off x="4005325" y="3261975"/>
              <a:ext cx="8750" cy="10450"/>
            </a:xfrm>
            <a:custGeom>
              <a:avLst/>
              <a:gdLst/>
              <a:ahLst/>
              <a:cxnLst/>
              <a:rect l="l" t="t" r="r" b="b"/>
              <a:pathLst>
                <a:path w="350" h="418" extrusionOk="0">
                  <a:moveTo>
                    <a:pt x="0" y="0"/>
                  </a:moveTo>
                  <a:lnTo>
                    <a:pt x="0" y="418"/>
                  </a:lnTo>
                  <a:lnTo>
                    <a:pt x="350" y="418"/>
                  </a:lnTo>
                  <a:lnTo>
                    <a:pt x="350"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7"/>
            <p:cNvSpPr/>
            <p:nvPr/>
          </p:nvSpPr>
          <p:spPr>
            <a:xfrm>
              <a:off x="3986125" y="3279475"/>
              <a:ext cx="9325" cy="10200"/>
            </a:xfrm>
            <a:custGeom>
              <a:avLst/>
              <a:gdLst/>
              <a:ahLst/>
              <a:cxnLst/>
              <a:rect l="l" t="t" r="r" b="b"/>
              <a:pathLst>
                <a:path w="373" h="408" extrusionOk="0">
                  <a:moveTo>
                    <a:pt x="0" y="1"/>
                  </a:moveTo>
                  <a:lnTo>
                    <a:pt x="0" y="407"/>
                  </a:lnTo>
                  <a:lnTo>
                    <a:pt x="372" y="407"/>
                  </a:lnTo>
                  <a:lnTo>
                    <a:pt x="372"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7"/>
            <p:cNvSpPr/>
            <p:nvPr/>
          </p:nvSpPr>
          <p:spPr>
            <a:xfrm>
              <a:off x="3995425" y="3279475"/>
              <a:ext cx="1450" cy="10200"/>
            </a:xfrm>
            <a:custGeom>
              <a:avLst/>
              <a:gdLst/>
              <a:ahLst/>
              <a:cxnLst/>
              <a:rect l="l" t="t" r="r" b="b"/>
              <a:pathLst>
                <a:path w="58" h="408" extrusionOk="0">
                  <a:moveTo>
                    <a:pt x="0" y="1"/>
                  </a:moveTo>
                  <a:lnTo>
                    <a:pt x="0" y="407"/>
                  </a:lnTo>
                  <a:lnTo>
                    <a:pt x="57" y="407"/>
                  </a:lnTo>
                  <a:lnTo>
                    <a:pt x="57"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7"/>
            <p:cNvSpPr/>
            <p:nvPr/>
          </p:nvSpPr>
          <p:spPr>
            <a:xfrm>
              <a:off x="3968875" y="3296700"/>
              <a:ext cx="7100" cy="10175"/>
            </a:xfrm>
            <a:custGeom>
              <a:avLst/>
              <a:gdLst/>
              <a:ahLst/>
              <a:cxnLst/>
              <a:rect l="l" t="t" r="r" b="b"/>
              <a:pathLst>
                <a:path w="284" h="407" extrusionOk="0">
                  <a:moveTo>
                    <a:pt x="0" y="0"/>
                  </a:moveTo>
                  <a:lnTo>
                    <a:pt x="0"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7"/>
            <p:cNvSpPr/>
            <p:nvPr/>
          </p:nvSpPr>
          <p:spPr>
            <a:xfrm>
              <a:off x="3975950" y="3296700"/>
              <a:ext cx="3675" cy="10175"/>
            </a:xfrm>
            <a:custGeom>
              <a:avLst/>
              <a:gdLst/>
              <a:ahLst/>
              <a:cxnLst/>
              <a:rect l="l" t="t" r="r" b="b"/>
              <a:pathLst>
                <a:path w="147" h="407" extrusionOk="0">
                  <a:moveTo>
                    <a:pt x="0" y="0"/>
                  </a:moveTo>
                  <a:lnTo>
                    <a:pt x="0"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7"/>
            <p:cNvSpPr/>
            <p:nvPr/>
          </p:nvSpPr>
          <p:spPr>
            <a:xfrm>
              <a:off x="3951650" y="3313925"/>
              <a:ext cx="4825" cy="10200"/>
            </a:xfrm>
            <a:custGeom>
              <a:avLst/>
              <a:gdLst/>
              <a:ahLst/>
              <a:cxnLst/>
              <a:rect l="l" t="t" r="r" b="b"/>
              <a:pathLst>
                <a:path w="193" h="408" extrusionOk="0">
                  <a:moveTo>
                    <a:pt x="1" y="1"/>
                  </a:moveTo>
                  <a:lnTo>
                    <a:pt x="1"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7"/>
            <p:cNvSpPr/>
            <p:nvPr/>
          </p:nvSpPr>
          <p:spPr>
            <a:xfrm>
              <a:off x="3956450" y="3313925"/>
              <a:ext cx="5975" cy="10200"/>
            </a:xfrm>
            <a:custGeom>
              <a:avLst/>
              <a:gdLst/>
              <a:ahLst/>
              <a:cxnLst/>
              <a:rect l="l" t="t" r="r" b="b"/>
              <a:pathLst>
                <a:path w="239" h="408" extrusionOk="0">
                  <a:moveTo>
                    <a:pt x="0" y="1"/>
                  </a:moveTo>
                  <a:lnTo>
                    <a:pt x="0"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7"/>
            <p:cNvSpPr/>
            <p:nvPr/>
          </p:nvSpPr>
          <p:spPr>
            <a:xfrm>
              <a:off x="3934425" y="3331150"/>
              <a:ext cx="2575" cy="10200"/>
            </a:xfrm>
            <a:custGeom>
              <a:avLst/>
              <a:gdLst/>
              <a:ahLst/>
              <a:cxnLst/>
              <a:rect l="l" t="t" r="r" b="b"/>
              <a:pathLst>
                <a:path w="103" h="408" extrusionOk="0">
                  <a:moveTo>
                    <a:pt x="0" y="0"/>
                  </a:moveTo>
                  <a:lnTo>
                    <a:pt x="0" y="407"/>
                  </a:lnTo>
                  <a:lnTo>
                    <a:pt x="102" y="407"/>
                  </a:lnTo>
                  <a:lnTo>
                    <a:pt x="102"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7"/>
            <p:cNvSpPr/>
            <p:nvPr/>
          </p:nvSpPr>
          <p:spPr>
            <a:xfrm>
              <a:off x="3936975" y="3331150"/>
              <a:ext cx="8200" cy="10200"/>
            </a:xfrm>
            <a:custGeom>
              <a:avLst/>
              <a:gdLst/>
              <a:ahLst/>
              <a:cxnLst/>
              <a:rect l="l" t="t" r="r" b="b"/>
              <a:pathLst>
                <a:path w="328" h="408" extrusionOk="0">
                  <a:moveTo>
                    <a:pt x="0" y="0"/>
                  </a:moveTo>
                  <a:lnTo>
                    <a:pt x="0" y="407"/>
                  </a:lnTo>
                  <a:lnTo>
                    <a:pt x="328" y="407"/>
                  </a:lnTo>
                  <a:lnTo>
                    <a:pt x="328"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7"/>
            <p:cNvSpPr/>
            <p:nvPr/>
          </p:nvSpPr>
          <p:spPr>
            <a:xfrm>
              <a:off x="3917200" y="3348375"/>
              <a:ext cx="300" cy="10475"/>
            </a:xfrm>
            <a:custGeom>
              <a:avLst/>
              <a:gdLst/>
              <a:ahLst/>
              <a:cxnLst/>
              <a:rect l="l" t="t" r="r" b="b"/>
              <a:pathLst>
                <a:path w="12" h="419" extrusionOk="0">
                  <a:moveTo>
                    <a:pt x="1" y="1"/>
                  </a:moveTo>
                  <a:lnTo>
                    <a:pt x="1" y="418"/>
                  </a:lnTo>
                  <a:lnTo>
                    <a:pt x="11" y="418"/>
                  </a:lnTo>
                  <a:lnTo>
                    <a:pt x="11"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7"/>
            <p:cNvSpPr/>
            <p:nvPr/>
          </p:nvSpPr>
          <p:spPr>
            <a:xfrm>
              <a:off x="3917475" y="3348375"/>
              <a:ext cx="9625" cy="10475"/>
            </a:xfrm>
            <a:custGeom>
              <a:avLst/>
              <a:gdLst/>
              <a:ahLst/>
              <a:cxnLst/>
              <a:rect l="l" t="t" r="r" b="b"/>
              <a:pathLst>
                <a:path w="385" h="419" extrusionOk="0">
                  <a:moveTo>
                    <a:pt x="0" y="1"/>
                  </a:moveTo>
                  <a:lnTo>
                    <a:pt x="0" y="418"/>
                  </a:lnTo>
                  <a:lnTo>
                    <a:pt x="385" y="418"/>
                  </a:lnTo>
                  <a:lnTo>
                    <a:pt x="385"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7"/>
            <p:cNvSpPr/>
            <p:nvPr/>
          </p:nvSpPr>
          <p:spPr>
            <a:xfrm>
              <a:off x="3927075" y="3348375"/>
              <a:ext cx="875" cy="10475"/>
            </a:xfrm>
            <a:custGeom>
              <a:avLst/>
              <a:gdLst/>
              <a:ahLst/>
              <a:cxnLst/>
              <a:rect l="l" t="t" r="r" b="b"/>
              <a:pathLst>
                <a:path w="35" h="419" extrusionOk="0">
                  <a:moveTo>
                    <a:pt x="1" y="1"/>
                  </a:moveTo>
                  <a:lnTo>
                    <a:pt x="1" y="418"/>
                  </a:lnTo>
                  <a:lnTo>
                    <a:pt x="35" y="418"/>
                  </a:lnTo>
                  <a:lnTo>
                    <a:pt x="35"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7"/>
            <p:cNvSpPr/>
            <p:nvPr/>
          </p:nvSpPr>
          <p:spPr>
            <a:xfrm>
              <a:off x="3899975" y="3365600"/>
              <a:ext cx="7650" cy="10475"/>
            </a:xfrm>
            <a:custGeom>
              <a:avLst/>
              <a:gdLst/>
              <a:ahLst/>
              <a:cxnLst/>
              <a:rect l="l" t="t" r="r" b="b"/>
              <a:pathLst>
                <a:path w="306" h="419" extrusionOk="0">
                  <a:moveTo>
                    <a:pt x="0" y="1"/>
                  </a:moveTo>
                  <a:lnTo>
                    <a:pt x="0" y="419"/>
                  </a:lnTo>
                  <a:lnTo>
                    <a:pt x="306" y="419"/>
                  </a:lnTo>
                  <a:lnTo>
                    <a:pt x="306"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7"/>
            <p:cNvSpPr/>
            <p:nvPr/>
          </p:nvSpPr>
          <p:spPr>
            <a:xfrm>
              <a:off x="3907600" y="3365600"/>
              <a:ext cx="2850" cy="10475"/>
            </a:xfrm>
            <a:custGeom>
              <a:avLst/>
              <a:gdLst/>
              <a:ahLst/>
              <a:cxnLst/>
              <a:rect l="l" t="t" r="r" b="b"/>
              <a:pathLst>
                <a:path w="114" h="419" extrusionOk="0">
                  <a:moveTo>
                    <a:pt x="1" y="1"/>
                  </a:moveTo>
                  <a:lnTo>
                    <a:pt x="1" y="419"/>
                  </a:lnTo>
                  <a:lnTo>
                    <a:pt x="114" y="419"/>
                  </a:lnTo>
                  <a:lnTo>
                    <a:pt x="114"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7"/>
            <p:cNvSpPr/>
            <p:nvPr/>
          </p:nvSpPr>
          <p:spPr>
            <a:xfrm>
              <a:off x="3882450" y="3382850"/>
              <a:ext cx="5675" cy="10450"/>
            </a:xfrm>
            <a:custGeom>
              <a:avLst/>
              <a:gdLst/>
              <a:ahLst/>
              <a:cxnLst/>
              <a:rect l="l" t="t" r="r" b="b"/>
              <a:pathLst>
                <a:path w="227" h="418" extrusionOk="0">
                  <a:moveTo>
                    <a:pt x="1" y="0"/>
                  </a:moveTo>
                  <a:lnTo>
                    <a:pt x="1" y="418"/>
                  </a:lnTo>
                  <a:lnTo>
                    <a:pt x="227" y="418"/>
                  </a:lnTo>
                  <a:lnTo>
                    <a:pt x="227"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7"/>
            <p:cNvSpPr/>
            <p:nvPr/>
          </p:nvSpPr>
          <p:spPr>
            <a:xfrm>
              <a:off x="3888100" y="3382850"/>
              <a:ext cx="5100" cy="10450"/>
            </a:xfrm>
            <a:custGeom>
              <a:avLst/>
              <a:gdLst/>
              <a:ahLst/>
              <a:cxnLst/>
              <a:rect l="l" t="t" r="r" b="b"/>
              <a:pathLst>
                <a:path w="204" h="418" extrusionOk="0">
                  <a:moveTo>
                    <a:pt x="1" y="0"/>
                  </a:moveTo>
                  <a:lnTo>
                    <a:pt x="1"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7"/>
            <p:cNvSpPr/>
            <p:nvPr/>
          </p:nvSpPr>
          <p:spPr>
            <a:xfrm>
              <a:off x="3865250" y="3400350"/>
              <a:ext cx="3400" cy="10200"/>
            </a:xfrm>
            <a:custGeom>
              <a:avLst/>
              <a:gdLst/>
              <a:ahLst/>
              <a:cxnLst/>
              <a:rect l="l" t="t" r="r" b="b"/>
              <a:pathLst>
                <a:path w="136" h="408" extrusionOk="0">
                  <a:moveTo>
                    <a:pt x="0" y="1"/>
                  </a:moveTo>
                  <a:lnTo>
                    <a:pt x="0"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7"/>
            <p:cNvSpPr/>
            <p:nvPr/>
          </p:nvSpPr>
          <p:spPr>
            <a:xfrm>
              <a:off x="3868625" y="3400350"/>
              <a:ext cx="7375" cy="10200"/>
            </a:xfrm>
            <a:custGeom>
              <a:avLst/>
              <a:gdLst/>
              <a:ahLst/>
              <a:cxnLst/>
              <a:rect l="l" t="t" r="r" b="b"/>
              <a:pathLst>
                <a:path w="295" h="408" extrusionOk="0">
                  <a:moveTo>
                    <a:pt x="1" y="1"/>
                  </a:moveTo>
                  <a:lnTo>
                    <a:pt x="1"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7"/>
            <p:cNvSpPr/>
            <p:nvPr/>
          </p:nvSpPr>
          <p:spPr>
            <a:xfrm>
              <a:off x="4219950" y="3123850"/>
              <a:ext cx="300" cy="10500"/>
            </a:xfrm>
            <a:custGeom>
              <a:avLst/>
              <a:gdLst/>
              <a:ahLst/>
              <a:cxnLst/>
              <a:rect l="l" t="t" r="r" b="b"/>
              <a:pathLst>
                <a:path w="12" h="420" extrusionOk="0">
                  <a:moveTo>
                    <a:pt x="1" y="1"/>
                  </a:moveTo>
                  <a:lnTo>
                    <a:pt x="1" y="419"/>
                  </a:lnTo>
                  <a:lnTo>
                    <a:pt x="12" y="419"/>
                  </a:lnTo>
                  <a:lnTo>
                    <a:pt x="12"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7"/>
            <p:cNvSpPr/>
            <p:nvPr/>
          </p:nvSpPr>
          <p:spPr>
            <a:xfrm>
              <a:off x="4220225" y="3123850"/>
              <a:ext cx="9925" cy="10500"/>
            </a:xfrm>
            <a:custGeom>
              <a:avLst/>
              <a:gdLst/>
              <a:ahLst/>
              <a:cxnLst/>
              <a:rect l="l" t="t" r="r" b="b"/>
              <a:pathLst>
                <a:path w="397" h="420" extrusionOk="0">
                  <a:moveTo>
                    <a:pt x="1" y="1"/>
                  </a:moveTo>
                  <a:lnTo>
                    <a:pt x="1" y="419"/>
                  </a:lnTo>
                  <a:lnTo>
                    <a:pt x="396" y="419"/>
                  </a:lnTo>
                  <a:lnTo>
                    <a:pt x="396"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7"/>
            <p:cNvSpPr/>
            <p:nvPr/>
          </p:nvSpPr>
          <p:spPr>
            <a:xfrm>
              <a:off x="4230125" y="3123850"/>
              <a:ext cx="575" cy="10500"/>
            </a:xfrm>
            <a:custGeom>
              <a:avLst/>
              <a:gdLst/>
              <a:ahLst/>
              <a:cxnLst/>
              <a:rect l="l" t="t" r="r" b="b"/>
              <a:pathLst>
                <a:path w="23" h="420" extrusionOk="0">
                  <a:moveTo>
                    <a:pt x="0" y="1"/>
                  </a:moveTo>
                  <a:lnTo>
                    <a:pt x="0" y="419"/>
                  </a:lnTo>
                  <a:lnTo>
                    <a:pt x="23" y="419"/>
                  </a:lnTo>
                  <a:lnTo>
                    <a:pt x="23"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7"/>
            <p:cNvSpPr/>
            <p:nvPr/>
          </p:nvSpPr>
          <p:spPr>
            <a:xfrm>
              <a:off x="4202725" y="3141350"/>
              <a:ext cx="7925" cy="10200"/>
            </a:xfrm>
            <a:custGeom>
              <a:avLst/>
              <a:gdLst/>
              <a:ahLst/>
              <a:cxnLst/>
              <a:rect l="l" t="t" r="r" b="b"/>
              <a:pathLst>
                <a:path w="317" h="408" extrusionOk="0">
                  <a:moveTo>
                    <a:pt x="0" y="1"/>
                  </a:moveTo>
                  <a:lnTo>
                    <a:pt x="0" y="408"/>
                  </a:lnTo>
                  <a:lnTo>
                    <a:pt x="316" y="408"/>
                  </a:lnTo>
                  <a:lnTo>
                    <a:pt x="316"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7"/>
            <p:cNvSpPr/>
            <p:nvPr/>
          </p:nvSpPr>
          <p:spPr>
            <a:xfrm>
              <a:off x="4210625" y="3141350"/>
              <a:ext cx="2575" cy="10200"/>
            </a:xfrm>
            <a:custGeom>
              <a:avLst/>
              <a:gdLst/>
              <a:ahLst/>
              <a:cxnLst/>
              <a:rect l="l" t="t" r="r" b="b"/>
              <a:pathLst>
                <a:path w="103" h="408" extrusionOk="0">
                  <a:moveTo>
                    <a:pt x="0" y="1"/>
                  </a:moveTo>
                  <a:lnTo>
                    <a:pt x="0" y="408"/>
                  </a:lnTo>
                  <a:lnTo>
                    <a:pt x="103" y="408"/>
                  </a:lnTo>
                  <a:lnTo>
                    <a:pt x="10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7"/>
            <p:cNvSpPr/>
            <p:nvPr/>
          </p:nvSpPr>
          <p:spPr>
            <a:xfrm>
              <a:off x="4185200" y="3158600"/>
              <a:ext cx="5975" cy="10200"/>
            </a:xfrm>
            <a:custGeom>
              <a:avLst/>
              <a:gdLst/>
              <a:ahLst/>
              <a:cxnLst/>
              <a:rect l="l" t="t" r="r" b="b"/>
              <a:pathLst>
                <a:path w="239" h="408" extrusionOk="0">
                  <a:moveTo>
                    <a:pt x="1" y="1"/>
                  </a:moveTo>
                  <a:lnTo>
                    <a:pt x="1" y="407"/>
                  </a:lnTo>
                  <a:lnTo>
                    <a:pt x="238" y="407"/>
                  </a:lnTo>
                  <a:lnTo>
                    <a:pt x="238"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7"/>
            <p:cNvSpPr/>
            <p:nvPr/>
          </p:nvSpPr>
          <p:spPr>
            <a:xfrm>
              <a:off x="4191150" y="3158600"/>
              <a:ext cx="4800" cy="10200"/>
            </a:xfrm>
            <a:custGeom>
              <a:avLst/>
              <a:gdLst/>
              <a:ahLst/>
              <a:cxnLst/>
              <a:rect l="l" t="t" r="r" b="b"/>
              <a:pathLst>
                <a:path w="192" h="408" extrusionOk="0">
                  <a:moveTo>
                    <a:pt x="0" y="1"/>
                  </a:moveTo>
                  <a:lnTo>
                    <a:pt x="0" y="407"/>
                  </a:lnTo>
                  <a:lnTo>
                    <a:pt x="192" y="407"/>
                  </a:lnTo>
                  <a:lnTo>
                    <a:pt x="192"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7"/>
            <p:cNvSpPr/>
            <p:nvPr/>
          </p:nvSpPr>
          <p:spPr>
            <a:xfrm>
              <a:off x="4168000" y="3175825"/>
              <a:ext cx="3400" cy="10175"/>
            </a:xfrm>
            <a:custGeom>
              <a:avLst/>
              <a:gdLst/>
              <a:ahLst/>
              <a:cxnLst/>
              <a:rect l="l" t="t" r="r" b="b"/>
              <a:pathLst>
                <a:path w="136"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7"/>
            <p:cNvSpPr/>
            <p:nvPr/>
          </p:nvSpPr>
          <p:spPr>
            <a:xfrm>
              <a:off x="4171375" y="3175825"/>
              <a:ext cx="7375" cy="10175"/>
            </a:xfrm>
            <a:custGeom>
              <a:avLst/>
              <a:gdLst/>
              <a:ahLst/>
              <a:cxnLst/>
              <a:rect l="l" t="t" r="r" b="b"/>
              <a:pathLst>
                <a:path w="295" h="407" extrusionOk="0">
                  <a:moveTo>
                    <a:pt x="1" y="0"/>
                  </a:moveTo>
                  <a:lnTo>
                    <a:pt x="1"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7"/>
            <p:cNvSpPr/>
            <p:nvPr/>
          </p:nvSpPr>
          <p:spPr>
            <a:xfrm>
              <a:off x="4150750" y="3193050"/>
              <a:ext cx="1150" cy="10200"/>
            </a:xfrm>
            <a:custGeom>
              <a:avLst/>
              <a:gdLst/>
              <a:ahLst/>
              <a:cxnLst/>
              <a:rect l="l" t="t" r="r" b="b"/>
              <a:pathLst>
                <a:path w="46"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7"/>
            <p:cNvSpPr/>
            <p:nvPr/>
          </p:nvSpPr>
          <p:spPr>
            <a:xfrm>
              <a:off x="4151875" y="3193050"/>
              <a:ext cx="9625" cy="10200"/>
            </a:xfrm>
            <a:custGeom>
              <a:avLst/>
              <a:gdLst/>
              <a:ahLst/>
              <a:cxnLst/>
              <a:rect l="l" t="t" r="r" b="b"/>
              <a:pathLst>
                <a:path w="385" h="408" extrusionOk="0">
                  <a:moveTo>
                    <a:pt x="1" y="1"/>
                  </a:moveTo>
                  <a:lnTo>
                    <a:pt x="1" y="407"/>
                  </a:lnTo>
                  <a:lnTo>
                    <a:pt x="385" y="407"/>
                  </a:lnTo>
                  <a:lnTo>
                    <a:pt x="385"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7"/>
            <p:cNvSpPr/>
            <p:nvPr/>
          </p:nvSpPr>
          <p:spPr>
            <a:xfrm>
              <a:off x="4133525" y="3210275"/>
              <a:ext cx="8775" cy="10200"/>
            </a:xfrm>
            <a:custGeom>
              <a:avLst/>
              <a:gdLst/>
              <a:ahLst/>
              <a:cxnLst/>
              <a:rect l="l" t="t" r="r" b="b"/>
              <a:pathLst>
                <a:path w="351" h="408" extrusionOk="0">
                  <a:moveTo>
                    <a:pt x="1" y="0"/>
                  </a:moveTo>
                  <a:lnTo>
                    <a:pt x="1" y="407"/>
                  </a:lnTo>
                  <a:lnTo>
                    <a:pt x="351" y="407"/>
                  </a:lnTo>
                  <a:lnTo>
                    <a:pt x="351"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7"/>
            <p:cNvSpPr/>
            <p:nvPr/>
          </p:nvSpPr>
          <p:spPr>
            <a:xfrm>
              <a:off x="4142275" y="3210275"/>
              <a:ext cx="2025" cy="10200"/>
            </a:xfrm>
            <a:custGeom>
              <a:avLst/>
              <a:gdLst/>
              <a:ahLst/>
              <a:cxnLst/>
              <a:rect l="l" t="t" r="r" b="b"/>
              <a:pathLst>
                <a:path w="81" h="408" extrusionOk="0">
                  <a:moveTo>
                    <a:pt x="1" y="0"/>
                  </a:moveTo>
                  <a:lnTo>
                    <a:pt x="1" y="407"/>
                  </a:lnTo>
                  <a:lnTo>
                    <a:pt x="80" y="407"/>
                  </a:lnTo>
                  <a:lnTo>
                    <a:pt x="80"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7"/>
            <p:cNvSpPr/>
            <p:nvPr/>
          </p:nvSpPr>
          <p:spPr>
            <a:xfrm>
              <a:off x="4116300" y="3227500"/>
              <a:ext cx="6225" cy="10200"/>
            </a:xfrm>
            <a:custGeom>
              <a:avLst/>
              <a:gdLst/>
              <a:ahLst/>
              <a:cxnLst/>
              <a:rect l="l" t="t" r="r" b="b"/>
              <a:pathLst>
                <a:path w="249" h="408" extrusionOk="0">
                  <a:moveTo>
                    <a:pt x="0" y="1"/>
                  </a:moveTo>
                  <a:lnTo>
                    <a:pt x="0" y="408"/>
                  </a:lnTo>
                  <a:lnTo>
                    <a:pt x="249" y="408"/>
                  </a:lnTo>
                  <a:lnTo>
                    <a:pt x="249"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7"/>
            <p:cNvSpPr/>
            <p:nvPr/>
          </p:nvSpPr>
          <p:spPr>
            <a:xfrm>
              <a:off x="4122500" y="3227500"/>
              <a:ext cx="4550" cy="10200"/>
            </a:xfrm>
            <a:custGeom>
              <a:avLst/>
              <a:gdLst/>
              <a:ahLst/>
              <a:cxnLst/>
              <a:rect l="l" t="t" r="r" b="b"/>
              <a:pathLst>
                <a:path w="182" h="408" extrusionOk="0">
                  <a:moveTo>
                    <a:pt x="1" y="1"/>
                  </a:moveTo>
                  <a:lnTo>
                    <a:pt x="1" y="408"/>
                  </a:lnTo>
                  <a:lnTo>
                    <a:pt x="182" y="408"/>
                  </a:lnTo>
                  <a:lnTo>
                    <a:pt x="182"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7"/>
            <p:cNvSpPr/>
            <p:nvPr/>
          </p:nvSpPr>
          <p:spPr>
            <a:xfrm>
              <a:off x="4099075" y="3244725"/>
              <a:ext cx="3975" cy="10200"/>
            </a:xfrm>
            <a:custGeom>
              <a:avLst/>
              <a:gdLst/>
              <a:ahLst/>
              <a:cxnLst/>
              <a:rect l="l" t="t" r="r" b="b"/>
              <a:pathLst>
                <a:path w="159" h="408" extrusionOk="0">
                  <a:moveTo>
                    <a:pt x="1" y="1"/>
                  </a:moveTo>
                  <a:lnTo>
                    <a:pt x="1" y="407"/>
                  </a:lnTo>
                  <a:lnTo>
                    <a:pt x="159" y="407"/>
                  </a:lnTo>
                  <a:lnTo>
                    <a:pt x="159"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7"/>
            <p:cNvSpPr/>
            <p:nvPr/>
          </p:nvSpPr>
          <p:spPr>
            <a:xfrm>
              <a:off x="4103025" y="3244725"/>
              <a:ext cx="6800" cy="10200"/>
            </a:xfrm>
            <a:custGeom>
              <a:avLst/>
              <a:gdLst/>
              <a:ahLst/>
              <a:cxnLst/>
              <a:rect l="l" t="t" r="r" b="b"/>
              <a:pathLst>
                <a:path w="272" h="408" extrusionOk="0">
                  <a:moveTo>
                    <a:pt x="1" y="1"/>
                  </a:moveTo>
                  <a:lnTo>
                    <a:pt x="1" y="407"/>
                  </a:lnTo>
                  <a:lnTo>
                    <a:pt x="272" y="407"/>
                  </a:lnTo>
                  <a:lnTo>
                    <a:pt x="272"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7"/>
            <p:cNvSpPr/>
            <p:nvPr/>
          </p:nvSpPr>
          <p:spPr>
            <a:xfrm>
              <a:off x="4081850" y="3261975"/>
              <a:ext cx="1700" cy="10450"/>
            </a:xfrm>
            <a:custGeom>
              <a:avLst/>
              <a:gdLst/>
              <a:ahLst/>
              <a:cxnLst/>
              <a:rect l="l" t="t" r="r" b="b"/>
              <a:pathLst>
                <a:path w="68" h="418" extrusionOk="0">
                  <a:moveTo>
                    <a:pt x="0" y="0"/>
                  </a:moveTo>
                  <a:lnTo>
                    <a:pt x="0" y="418"/>
                  </a:lnTo>
                  <a:lnTo>
                    <a:pt x="68" y="418"/>
                  </a:lnTo>
                  <a:lnTo>
                    <a:pt x="68"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7"/>
            <p:cNvSpPr/>
            <p:nvPr/>
          </p:nvSpPr>
          <p:spPr>
            <a:xfrm>
              <a:off x="4083525" y="3261975"/>
              <a:ext cx="8800" cy="10450"/>
            </a:xfrm>
            <a:custGeom>
              <a:avLst/>
              <a:gdLst/>
              <a:ahLst/>
              <a:cxnLst/>
              <a:rect l="l" t="t" r="r" b="b"/>
              <a:pathLst>
                <a:path w="352" h="418" extrusionOk="0">
                  <a:moveTo>
                    <a:pt x="1" y="0"/>
                  </a:moveTo>
                  <a:lnTo>
                    <a:pt x="1" y="418"/>
                  </a:lnTo>
                  <a:lnTo>
                    <a:pt x="352" y="418"/>
                  </a:lnTo>
                  <a:lnTo>
                    <a:pt x="352"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7"/>
            <p:cNvSpPr/>
            <p:nvPr/>
          </p:nvSpPr>
          <p:spPr>
            <a:xfrm>
              <a:off x="4064325" y="3279475"/>
              <a:ext cx="9625" cy="10200"/>
            </a:xfrm>
            <a:custGeom>
              <a:avLst/>
              <a:gdLst/>
              <a:ahLst/>
              <a:cxnLst/>
              <a:rect l="l" t="t" r="r" b="b"/>
              <a:pathLst>
                <a:path w="385" h="408" extrusionOk="0">
                  <a:moveTo>
                    <a:pt x="1" y="1"/>
                  </a:moveTo>
                  <a:lnTo>
                    <a:pt x="1" y="407"/>
                  </a:lnTo>
                  <a:lnTo>
                    <a:pt x="385" y="407"/>
                  </a:lnTo>
                  <a:lnTo>
                    <a:pt x="385"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7"/>
            <p:cNvSpPr/>
            <p:nvPr/>
          </p:nvSpPr>
          <p:spPr>
            <a:xfrm>
              <a:off x="4073925" y="3279475"/>
              <a:ext cx="1150" cy="10200"/>
            </a:xfrm>
            <a:custGeom>
              <a:avLst/>
              <a:gdLst/>
              <a:ahLst/>
              <a:cxnLst/>
              <a:rect l="l" t="t" r="r" b="b"/>
              <a:pathLst>
                <a:path w="46" h="408" extrusionOk="0">
                  <a:moveTo>
                    <a:pt x="1" y="1"/>
                  </a:moveTo>
                  <a:lnTo>
                    <a:pt x="1" y="407"/>
                  </a:lnTo>
                  <a:lnTo>
                    <a:pt x="46" y="407"/>
                  </a:lnTo>
                  <a:lnTo>
                    <a:pt x="46"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7"/>
            <p:cNvSpPr/>
            <p:nvPr/>
          </p:nvSpPr>
          <p:spPr>
            <a:xfrm>
              <a:off x="4047125" y="3296700"/>
              <a:ext cx="7075" cy="10175"/>
            </a:xfrm>
            <a:custGeom>
              <a:avLst/>
              <a:gdLst/>
              <a:ahLst/>
              <a:cxnLst/>
              <a:rect l="l" t="t" r="r" b="b"/>
              <a:pathLst>
                <a:path w="283" h="407" extrusionOk="0">
                  <a:moveTo>
                    <a:pt x="0" y="0"/>
                  </a:moveTo>
                  <a:lnTo>
                    <a:pt x="0" y="407"/>
                  </a:lnTo>
                  <a:lnTo>
                    <a:pt x="282" y="407"/>
                  </a:lnTo>
                  <a:lnTo>
                    <a:pt x="282"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7"/>
            <p:cNvSpPr/>
            <p:nvPr/>
          </p:nvSpPr>
          <p:spPr>
            <a:xfrm>
              <a:off x="4054175" y="3296700"/>
              <a:ext cx="3700" cy="10175"/>
            </a:xfrm>
            <a:custGeom>
              <a:avLst/>
              <a:gdLst/>
              <a:ahLst/>
              <a:cxnLst/>
              <a:rect l="l" t="t" r="r" b="b"/>
              <a:pathLst>
                <a:path w="148" h="407" extrusionOk="0">
                  <a:moveTo>
                    <a:pt x="0" y="0"/>
                  </a:moveTo>
                  <a:lnTo>
                    <a:pt x="0"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7"/>
            <p:cNvSpPr/>
            <p:nvPr/>
          </p:nvSpPr>
          <p:spPr>
            <a:xfrm>
              <a:off x="4029875" y="3313925"/>
              <a:ext cx="4850" cy="10200"/>
            </a:xfrm>
            <a:custGeom>
              <a:avLst/>
              <a:gdLst/>
              <a:ahLst/>
              <a:cxnLst/>
              <a:rect l="l" t="t" r="r" b="b"/>
              <a:pathLst>
                <a:path w="194" h="408" extrusionOk="0">
                  <a:moveTo>
                    <a:pt x="1" y="1"/>
                  </a:moveTo>
                  <a:lnTo>
                    <a:pt x="1" y="407"/>
                  </a:lnTo>
                  <a:lnTo>
                    <a:pt x="193" y="407"/>
                  </a:lnTo>
                  <a:lnTo>
                    <a:pt x="193"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7"/>
            <p:cNvSpPr/>
            <p:nvPr/>
          </p:nvSpPr>
          <p:spPr>
            <a:xfrm>
              <a:off x="4034700" y="3313925"/>
              <a:ext cx="5925" cy="10200"/>
            </a:xfrm>
            <a:custGeom>
              <a:avLst/>
              <a:gdLst/>
              <a:ahLst/>
              <a:cxnLst/>
              <a:rect l="l" t="t" r="r" b="b"/>
              <a:pathLst>
                <a:path w="237" h="408" extrusionOk="0">
                  <a:moveTo>
                    <a:pt x="0" y="1"/>
                  </a:moveTo>
                  <a:lnTo>
                    <a:pt x="0" y="407"/>
                  </a:lnTo>
                  <a:lnTo>
                    <a:pt x="237" y="407"/>
                  </a:lnTo>
                  <a:lnTo>
                    <a:pt x="237"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7"/>
            <p:cNvSpPr/>
            <p:nvPr/>
          </p:nvSpPr>
          <p:spPr>
            <a:xfrm>
              <a:off x="4012650" y="3331150"/>
              <a:ext cx="2575" cy="10200"/>
            </a:xfrm>
            <a:custGeom>
              <a:avLst/>
              <a:gdLst/>
              <a:ahLst/>
              <a:cxnLst/>
              <a:rect l="l" t="t" r="r" b="b"/>
              <a:pathLst>
                <a:path w="103" h="408" extrusionOk="0">
                  <a:moveTo>
                    <a:pt x="1" y="0"/>
                  </a:moveTo>
                  <a:lnTo>
                    <a:pt x="1" y="407"/>
                  </a:lnTo>
                  <a:lnTo>
                    <a:pt x="102" y="407"/>
                  </a:lnTo>
                  <a:lnTo>
                    <a:pt x="102"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7"/>
            <p:cNvSpPr/>
            <p:nvPr/>
          </p:nvSpPr>
          <p:spPr>
            <a:xfrm>
              <a:off x="4015200" y="3331150"/>
              <a:ext cx="8225" cy="10200"/>
            </a:xfrm>
            <a:custGeom>
              <a:avLst/>
              <a:gdLst/>
              <a:ahLst/>
              <a:cxnLst/>
              <a:rect l="l" t="t" r="r" b="b"/>
              <a:pathLst>
                <a:path w="329" h="408" extrusionOk="0">
                  <a:moveTo>
                    <a:pt x="0" y="0"/>
                  </a:moveTo>
                  <a:lnTo>
                    <a:pt x="0" y="407"/>
                  </a:lnTo>
                  <a:lnTo>
                    <a:pt x="328" y="407"/>
                  </a:lnTo>
                  <a:lnTo>
                    <a:pt x="328"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7"/>
            <p:cNvSpPr/>
            <p:nvPr/>
          </p:nvSpPr>
          <p:spPr>
            <a:xfrm>
              <a:off x="3995425" y="3348375"/>
              <a:ext cx="325" cy="10475"/>
            </a:xfrm>
            <a:custGeom>
              <a:avLst/>
              <a:gdLst/>
              <a:ahLst/>
              <a:cxnLst/>
              <a:rect l="l" t="t" r="r" b="b"/>
              <a:pathLst>
                <a:path w="13" h="419" extrusionOk="0">
                  <a:moveTo>
                    <a:pt x="0" y="1"/>
                  </a:moveTo>
                  <a:lnTo>
                    <a:pt x="0" y="418"/>
                  </a:lnTo>
                  <a:lnTo>
                    <a:pt x="12" y="418"/>
                  </a:lnTo>
                  <a:lnTo>
                    <a:pt x="12"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7"/>
            <p:cNvSpPr/>
            <p:nvPr/>
          </p:nvSpPr>
          <p:spPr>
            <a:xfrm>
              <a:off x="3995725" y="3348375"/>
              <a:ext cx="9625" cy="10475"/>
            </a:xfrm>
            <a:custGeom>
              <a:avLst/>
              <a:gdLst/>
              <a:ahLst/>
              <a:cxnLst/>
              <a:rect l="l" t="t" r="r" b="b"/>
              <a:pathLst>
                <a:path w="385" h="419" extrusionOk="0">
                  <a:moveTo>
                    <a:pt x="0" y="1"/>
                  </a:moveTo>
                  <a:lnTo>
                    <a:pt x="0" y="418"/>
                  </a:lnTo>
                  <a:lnTo>
                    <a:pt x="384" y="418"/>
                  </a:lnTo>
                  <a:lnTo>
                    <a:pt x="384"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7"/>
            <p:cNvSpPr/>
            <p:nvPr/>
          </p:nvSpPr>
          <p:spPr>
            <a:xfrm>
              <a:off x="4005325" y="3348375"/>
              <a:ext cx="850" cy="10475"/>
            </a:xfrm>
            <a:custGeom>
              <a:avLst/>
              <a:gdLst/>
              <a:ahLst/>
              <a:cxnLst/>
              <a:rect l="l" t="t" r="r" b="b"/>
              <a:pathLst>
                <a:path w="34" h="419" extrusionOk="0">
                  <a:moveTo>
                    <a:pt x="0" y="1"/>
                  </a:moveTo>
                  <a:lnTo>
                    <a:pt x="0" y="418"/>
                  </a:lnTo>
                  <a:lnTo>
                    <a:pt x="34" y="418"/>
                  </a:lnTo>
                  <a:lnTo>
                    <a:pt x="34"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7"/>
            <p:cNvSpPr/>
            <p:nvPr/>
          </p:nvSpPr>
          <p:spPr>
            <a:xfrm>
              <a:off x="3978200" y="3365600"/>
              <a:ext cx="7650" cy="10475"/>
            </a:xfrm>
            <a:custGeom>
              <a:avLst/>
              <a:gdLst/>
              <a:ahLst/>
              <a:cxnLst/>
              <a:rect l="l" t="t" r="r" b="b"/>
              <a:pathLst>
                <a:path w="306" h="419" extrusionOk="0">
                  <a:moveTo>
                    <a:pt x="1" y="1"/>
                  </a:moveTo>
                  <a:lnTo>
                    <a:pt x="1" y="419"/>
                  </a:lnTo>
                  <a:lnTo>
                    <a:pt x="305" y="419"/>
                  </a:lnTo>
                  <a:lnTo>
                    <a:pt x="305"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7"/>
            <p:cNvSpPr/>
            <p:nvPr/>
          </p:nvSpPr>
          <p:spPr>
            <a:xfrm>
              <a:off x="3985825" y="3365600"/>
              <a:ext cx="3125" cy="10475"/>
            </a:xfrm>
            <a:custGeom>
              <a:avLst/>
              <a:gdLst/>
              <a:ahLst/>
              <a:cxnLst/>
              <a:rect l="l" t="t" r="r" b="b"/>
              <a:pathLst>
                <a:path w="125" h="419" extrusionOk="0">
                  <a:moveTo>
                    <a:pt x="0" y="1"/>
                  </a:moveTo>
                  <a:lnTo>
                    <a:pt x="0" y="419"/>
                  </a:lnTo>
                  <a:lnTo>
                    <a:pt x="125" y="419"/>
                  </a:lnTo>
                  <a:lnTo>
                    <a:pt x="125"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7"/>
            <p:cNvSpPr/>
            <p:nvPr/>
          </p:nvSpPr>
          <p:spPr>
            <a:xfrm>
              <a:off x="3960700" y="3382850"/>
              <a:ext cx="5675" cy="10450"/>
            </a:xfrm>
            <a:custGeom>
              <a:avLst/>
              <a:gdLst/>
              <a:ahLst/>
              <a:cxnLst/>
              <a:rect l="l" t="t" r="r" b="b"/>
              <a:pathLst>
                <a:path w="227"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7"/>
            <p:cNvSpPr/>
            <p:nvPr/>
          </p:nvSpPr>
          <p:spPr>
            <a:xfrm>
              <a:off x="3966350" y="3382850"/>
              <a:ext cx="5100" cy="10450"/>
            </a:xfrm>
            <a:custGeom>
              <a:avLst/>
              <a:gdLst/>
              <a:ahLst/>
              <a:cxnLst/>
              <a:rect l="l" t="t" r="r" b="b"/>
              <a:pathLst>
                <a:path w="204" h="418" extrusionOk="0">
                  <a:moveTo>
                    <a:pt x="0" y="0"/>
                  </a:moveTo>
                  <a:lnTo>
                    <a:pt x="0"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7"/>
            <p:cNvSpPr/>
            <p:nvPr/>
          </p:nvSpPr>
          <p:spPr>
            <a:xfrm>
              <a:off x="3943450" y="3400350"/>
              <a:ext cx="3425" cy="10200"/>
            </a:xfrm>
            <a:custGeom>
              <a:avLst/>
              <a:gdLst/>
              <a:ahLst/>
              <a:cxnLst/>
              <a:rect l="l" t="t" r="r" b="b"/>
              <a:pathLst>
                <a:path w="137" h="408" extrusionOk="0">
                  <a:moveTo>
                    <a:pt x="1" y="1"/>
                  </a:moveTo>
                  <a:lnTo>
                    <a:pt x="1"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7"/>
            <p:cNvSpPr/>
            <p:nvPr/>
          </p:nvSpPr>
          <p:spPr>
            <a:xfrm>
              <a:off x="3946850" y="3400350"/>
              <a:ext cx="7375" cy="10200"/>
            </a:xfrm>
            <a:custGeom>
              <a:avLst/>
              <a:gdLst/>
              <a:ahLst/>
              <a:cxnLst/>
              <a:rect l="l" t="t" r="r" b="b"/>
              <a:pathLst>
                <a:path w="295" h="408" extrusionOk="0">
                  <a:moveTo>
                    <a:pt x="0" y="1"/>
                  </a:moveTo>
                  <a:lnTo>
                    <a:pt x="0"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7"/>
            <p:cNvSpPr/>
            <p:nvPr/>
          </p:nvSpPr>
          <p:spPr>
            <a:xfrm>
              <a:off x="4298175" y="3123850"/>
              <a:ext cx="325" cy="10500"/>
            </a:xfrm>
            <a:custGeom>
              <a:avLst/>
              <a:gdLst/>
              <a:ahLst/>
              <a:cxnLst/>
              <a:rect l="l" t="t" r="r" b="b"/>
              <a:pathLst>
                <a:path w="13" h="420" extrusionOk="0">
                  <a:moveTo>
                    <a:pt x="0" y="1"/>
                  </a:moveTo>
                  <a:lnTo>
                    <a:pt x="0" y="419"/>
                  </a:lnTo>
                  <a:lnTo>
                    <a:pt x="12" y="419"/>
                  </a:lnTo>
                  <a:lnTo>
                    <a:pt x="12"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7"/>
            <p:cNvSpPr/>
            <p:nvPr/>
          </p:nvSpPr>
          <p:spPr>
            <a:xfrm>
              <a:off x="4298475" y="3123850"/>
              <a:ext cx="9900" cy="10500"/>
            </a:xfrm>
            <a:custGeom>
              <a:avLst/>
              <a:gdLst/>
              <a:ahLst/>
              <a:cxnLst/>
              <a:rect l="l" t="t" r="r" b="b"/>
              <a:pathLst>
                <a:path w="396" h="420" extrusionOk="0">
                  <a:moveTo>
                    <a:pt x="0" y="1"/>
                  </a:moveTo>
                  <a:lnTo>
                    <a:pt x="0" y="419"/>
                  </a:lnTo>
                  <a:lnTo>
                    <a:pt x="395" y="419"/>
                  </a:lnTo>
                  <a:lnTo>
                    <a:pt x="395"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7"/>
            <p:cNvSpPr/>
            <p:nvPr/>
          </p:nvSpPr>
          <p:spPr>
            <a:xfrm>
              <a:off x="4308350" y="3123850"/>
              <a:ext cx="575" cy="10500"/>
            </a:xfrm>
            <a:custGeom>
              <a:avLst/>
              <a:gdLst/>
              <a:ahLst/>
              <a:cxnLst/>
              <a:rect l="l" t="t" r="r" b="b"/>
              <a:pathLst>
                <a:path w="23" h="420" extrusionOk="0">
                  <a:moveTo>
                    <a:pt x="0" y="1"/>
                  </a:moveTo>
                  <a:lnTo>
                    <a:pt x="0" y="419"/>
                  </a:lnTo>
                  <a:lnTo>
                    <a:pt x="23" y="419"/>
                  </a:lnTo>
                  <a:lnTo>
                    <a:pt x="23"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7"/>
            <p:cNvSpPr/>
            <p:nvPr/>
          </p:nvSpPr>
          <p:spPr>
            <a:xfrm>
              <a:off x="4280650" y="3141350"/>
              <a:ext cx="8250" cy="10200"/>
            </a:xfrm>
            <a:custGeom>
              <a:avLst/>
              <a:gdLst/>
              <a:ahLst/>
              <a:cxnLst/>
              <a:rect l="l" t="t" r="r" b="b"/>
              <a:pathLst>
                <a:path w="330" h="408" extrusionOk="0">
                  <a:moveTo>
                    <a:pt x="1" y="1"/>
                  </a:moveTo>
                  <a:lnTo>
                    <a:pt x="1" y="408"/>
                  </a:lnTo>
                  <a:lnTo>
                    <a:pt x="329" y="408"/>
                  </a:lnTo>
                  <a:lnTo>
                    <a:pt x="329" y="1"/>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7"/>
            <p:cNvSpPr/>
            <p:nvPr/>
          </p:nvSpPr>
          <p:spPr>
            <a:xfrm>
              <a:off x="4288875" y="3141350"/>
              <a:ext cx="2825" cy="10200"/>
            </a:xfrm>
            <a:custGeom>
              <a:avLst/>
              <a:gdLst/>
              <a:ahLst/>
              <a:cxnLst/>
              <a:rect l="l" t="t" r="r" b="b"/>
              <a:pathLst>
                <a:path w="113" h="408" extrusionOk="0">
                  <a:moveTo>
                    <a:pt x="0" y="1"/>
                  </a:moveTo>
                  <a:lnTo>
                    <a:pt x="0" y="408"/>
                  </a:lnTo>
                  <a:lnTo>
                    <a:pt x="113" y="408"/>
                  </a:lnTo>
                  <a:lnTo>
                    <a:pt x="113"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7"/>
            <p:cNvSpPr/>
            <p:nvPr/>
          </p:nvSpPr>
          <p:spPr>
            <a:xfrm>
              <a:off x="4263450" y="3158600"/>
              <a:ext cx="5950" cy="10200"/>
            </a:xfrm>
            <a:custGeom>
              <a:avLst/>
              <a:gdLst/>
              <a:ahLst/>
              <a:cxnLst/>
              <a:rect l="l" t="t" r="r" b="b"/>
              <a:pathLst>
                <a:path w="238" h="408" extrusionOk="0">
                  <a:moveTo>
                    <a:pt x="0" y="1"/>
                  </a:moveTo>
                  <a:lnTo>
                    <a:pt x="0" y="407"/>
                  </a:lnTo>
                  <a:lnTo>
                    <a:pt x="237" y="407"/>
                  </a:lnTo>
                  <a:lnTo>
                    <a:pt x="237"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7"/>
            <p:cNvSpPr/>
            <p:nvPr/>
          </p:nvSpPr>
          <p:spPr>
            <a:xfrm>
              <a:off x="4269375" y="3158600"/>
              <a:ext cx="4825" cy="10200"/>
            </a:xfrm>
            <a:custGeom>
              <a:avLst/>
              <a:gdLst/>
              <a:ahLst/>
              <a:cxnLst/>
              <a:rect l="l" t="t" r="r" b="b"/>
              <a:pathLst>
                <a:path w="193" h="408" extrusionOk="0">
                  <a:moveTo>
                    <a:pt x="0" y="1"/>
                  </a:moveTo>
                  <a:lnTo>
                    <a:pt x="0" y="407"/>
                  </a:lnTo>
                  <a:lnTo>
                    <a:pt x="193" y="407"/>
                  </a:lnTo>
                  <a:lnTo>
                    <a:pt x="193"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7"/>
            <p:cNvSpPr/>
            <p:nvPr/>
          </p:nvSpPr>
          <p:spPr>
            <a:xfrm>
              <a:off x="4246200" y="3175825"/>
              <a:ext cx="3425" cy="10175"/>
            </a:xfrm>
            <a:custGeom>
              <a:avLst/>
              <a:gdLst/>
              <a:ahLst/>
              <a:cxnLst/>
              <a:rect l="l" t="t" r="r" b="b"/>
              <a:pathLst>
                <a:path w="137" h="407" extrusionOk="0">
                  <a:moveTo>
                    <a:pt x="1" y="0"/>
                  </a:moveTo>
                  <a:lnTo>
                    <a:pt x="1"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7"/>
            <p:cNvSpPr/>
            <p:nvPr/>
          </p:nvSpPr>
          <p:spPr>
            <a:xfrm>
              <a:off x="4249600" y="3175825"/>
              <a:ext cx="7375" cy="10175"/>
            </a:xfrm>
            <a:custGeom>
              <a:avLst/>
              <a:gdLst/>
              <a:ahLst/>
              <a:cxnLst/>
              <a:rect l="l" t="t" r="r" b="b"/>
              <a:pathLst>
                <a:path w="295" h="407" extrusionOk="0">
                  <a:moveTo>
                    <a:pt x="0" y="0"/>
                  </a:moveTo>
                  <a:lnTo>
                    <a:pt x="0" y="407"/>
                  </a:lnTo>
                  <a:lnTo>
                    <a:pt x="294" y="407"/>
                  </a:lnTo>
                  <a:lnTo>
                    <a:pt x="294"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7"/>
            <p:cNvSpPr/>
            <p:nvPr/>
          </p:nvSpPr>
          <p:spPr>
            <a:xfrm>
              <a:off x="4229000" y="3193050"/>
              <a:ext cx="1150" cy="10200"/>
            </a:xfrm>
            <a:custGeom>
              <a:avLst/>
              <a:gdLst/>
              <a:ahLst/>
              <a:cxnLst/>
              <a:rect l="l" t="t" r="r" b="b"/>
              <a:pathLst>
                <a:path w="46" h="408" extrusionOk="0">
                  <a:moveTo>
                    <a:pt x="0" y="1"/>
                  </a:moveTo>
                  <a:lnTo>
                    <a:pt x="0" y="407"/>
                  </a:lnTo>
                  <a:lnTo>
                    <a:pt x="45" y="407"/>
                  </a:lnTo>
                  <a:lnTo>
                    <a:pt x="45"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7"/>
            <p:cNvSpPr/>
            <p:nvPr/>
          </p:nvSpPr>
          <p:spPr>
            <a:xfrm>
              <a:off x="4230125" y="3193050"/>
              <a:ext cx="9625" cy="10200"/>
            </a:xfrm>
            <a:custGeom>
              <a:avLst/>
              <a:gdLst/>
              <a:ahLst/>
              <a:cxnLst/>
              <a:rect l="l" t="t" r="r" b="b"/>
              <a:pathLst>
                <a:path w="385" h="408" extrusionOk="0">
                  <a:moveTo>
                    <a:pt x="0" y="1"/>
                  </a:moveTo>
                  <a:lnTo>
                    <a:pt x="0" y="407"/>
                  </a:lnTo>
                  <a:lnTo>
                    <a:pt x="384" y="407"/>
                  </a:lnTo>
                  <a:lnTo>
                    <a:pt x="384"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7"/>
            <p:cNvSpPr/>
            <p:nvPr/>
          </p:nvSpPr>
          <p:spPr>
            <a:xfrm>
              <a:off x="4211750" y="3210275"/>
              <a:ext cx="8800" cy="10200"/>
            </a:xfrm>
            <a:custGeom>
              <a:avLst/>
              <a:gdLst/>
              <a:ahLst/>
              <a:cxnLst/>
              <a:rect l="l" t="t" r="r" b="b"/>
              <a:pathLst>
                <a:path w="352" h="408" extrusionOk="0">
                  <a:moveTo>
                    <a:pt x="1" y="0"/>
                  </a:moveTo>
                  <a:lnTo>
                    <a:pt x="1" y="407"/>
                  </a:lnTo>
                  <a:lnTo>
                    <a:pt x="351" y="407"/>
                  </a:lnTo>
                  <a:lnTo>
                    <a:pt x="351"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7"/>
            <p:cNvSpPr/>
            <p:nvPr/>
          </p:nvSpPr>
          <p:spPr>
            <a:xfrm>
              <a:off x="4220525" y="3210275"/>
              <a:ext cx="1975" cy="10200"/>
            </a:xfrm>
            <a:custGeom>
              <a:avLst/>
              <a:gdLst/>
              <a:ahLst/>
              <a:cxnLst/>
              <a:rect l="l" t="t" r="r" b="b"/>
              <a:pathLst>
                <a:path w="79" h="408" extrusionOk="0">
                  <a:moveTo>
                    <a:pt x="0" y="0"/>
                  </a:moveTo>
                  <a:lnTo>
                    <a:pt x="0" y="407"/>
                  </a:lnTo>
                  <a:lnTo>
                    <a:pt x="79" y="407"/>
                  </a:lnTo>
                  <a:lnTo>
                    <a:pt x="79"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7"/>
            <p:cNvSpPr/>
            <p:nvPr/>
          </p:nvSpPr>
          <p:spPr>
            <a:xfrm>
              <a:off x="4194525" y="3227500"/>
              <a:ext cx="6250" cy="10200"/>
            </a:xfrm>
            <a:custGeom>
              <a:avLst/>
              <a:gdLst/>
              <a:ahLst/>
              <a:cxnLst/>
              <a:rect l="l" t="t" r="r" b="b"/>
              <a:pathLst>
                <a:path w="250" h="408" extrusionOk="0">
                  <a:moveTo>
                    <a:pt x="1" y="1"/>
                  </a:moveTo>
                  <a:lnTo>
                    <a:pt x="1" y="408"/>
                  </a:lnTo>
                  <a:lnTo>
                    <a:pt x="249" y="408"/>
                  </a:lnTo>
                  <a:lnTo>
                    <a:pt x="249"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7"/>
            <p:cNvSpPr/>
            <p:nvPr/>
          </p:nvSpPr>
          <p:spPr>
            <a:xfrm>
              <a:off x="4200750" y="3227500"/>
              <a:ext cx="4550" cy="10200"/>
            </a:xfrm>
            <a:custGeom>
              <a:avLst/>
              <a:gdLst/>
              <a:ahLst/>
              <a:cxnLst/>
              <a:rect l="l" t="t" r="r" b="b"/>
              <a:pathLst>
                <a:path w="182" h="408" extrusionOk="0">
                  <a:moveTo>
                    <a:pt x="0" y="1"/>
                  </a:moveTo>
                  <a:lnTo>
                    <a:pt x="0" y="408"/>
                  </a:lnTo>
                  <a:lnTo>
                    <a:pt x="181" y="408"/>
                  </a:lnTo>
                  <a:lnTo>
                    <a:pt x="181"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7"/>
            <p:cNvSpPr/>
            <p:nvPr/>
          </p:nvSpPr>
          <p:spPr>
            <a:xfrm>
              <a:off x="4177300" y="3244725"/>
              <a:ext cx="3975" cy="10200"/>
            </a:xfrm>
            <a:custGeom>
              <a:avLst/>
              <a:gdLst/>
              <a:ahLst/>
              <a:cxnLst/>
              <a:rect l="l" t="t" r="r" b="b"/>
              <a:pathLst>
                <a:path w="159" h="408" extrusionOk="0">
                  <a:moveTo>
                    <a:pt x="0" y="1"/>
                  </a:moveTo>
                  <a:lnTo>
                    <a:pt x="0" y="407"/>
                  </a:lnTo>
                  <a:lnTo>
                    <a:pt x="159" y="407"/>
                  </a:lnTo>
                  <a:lnTo>
                    <a:pt x="159"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7"/>
            <p:cNvSpPr/>
            <p:nvPr/>
          </p:nvSpPr>
          <p:spPr>
            <a:xfrm>
              <a:off x="4181250" y="3244725"/>
              <a:ext cx="6800" cy="10200"/>
            </a:xfrm>
            <a:custGeom>
              <a:avLst/>
              <a:gdLst/>
              <a:ahLst/>
              <a:cxnLst/>
              <a:rect l="l" t="t" r="r" b="b"/>
              <a:pathLst>
                <a:path w="272" h="408" extrusionOk="0">
                  <a:moveTo>
                    <a:pt x="1" y="1"/>
                  </a:moveTo>
                  <a:lnTo>
                    <a:pt x="1" y="407"/>
                  </a:lnTo>
                  <a:lnTo>
                    <a:pt x="272" y="407"/>
                  </a:lnTo>
                  <a:lnTo>
                    <a:pt x="272"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7"/>
            <p:cNvSpPr/>
            <p:nvPr/>
          </p:nvSpPr>
          <p:spPr>
            <a:xfrm>
              <a:off x="4160075" y="3261975"/>
              <a:ext cx="1725" cy="10450"/>
            </a:xfrm>
            <a:custGeom>
              <a:avLst/>
              <a:gdLst/>
              <a:ahLst/>
              <a:cxnLst/>
              <a:rect l="l" t="t" r="r" b="b"/>
              <a:pathLst>
                <a:path w="69" h="418" extrusionOk="0">
                  <a:moveTo>
                    <a:pt x="1" y="0"/>
                  </a:moveTo>
                  <a:lnTo>
                    <a:pt x="1" y="418"/>
                  </a:lnTo>
                  <a:lnTo>
                    <a:pt x="69" y="418"/>
                  </a:lnTo>
                  <a:lnTo>
                    <a:pt x="69"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7"/>
            <p:cNvSpPr/>
            <p:nvPr/>
          </p:nvSpPr>
          <p:spPr>
            <a:xfrm>
              <a:off x="4161775" y="3261975"/>
              <a:ext cx="8775" cy="10450"/>
            </a:xfrm>
            <a:custGeom>
              <a:avLst/>
              <a:gdLst/>
              <a:ahLst/>
              <a:cxnLst/>
              <a:rect l="l" t="t" r="r" b="b"/>
              <a:pathLst>
                <a:path w="351" h="418" extrusionOk="0">
                  <a:moveTo>
                    <a:pt x="1" y="0"/>
                  </a:moveTo>
                  <a:lnTo>
                    <a:pt x="1" y="418"/>
                  </a:lnTo>
                  <a:lnTo>
                    <a:pt x="350" y="418"/>
                  </a:lnTo>
                  <a:lnTo>
                    <a:pt x="350"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7"/>
            <p:cNvSpPr/>
            <p:nvPr/>
          </p:nvSpPr>
          <p:spPr>
            <a:xfrm>
              <a:off x="4142575" y="3279475"/>
              <a:ext cx="9625" cy="10200"/>
            </a:xfrm>
            <a:custGeom>
              <a:avLst/>
              <a:gdLst/>
              <a:ahLst/>
              <a:cxnLst/>
              <a:rect l="l" t="t" r="r" b="b"/>
              <a:pathLst>
                <a:path w="385" h="408" extrusionOk="0">
                  <a:moveTo>
                    <a:pt x="0" y="1"/>
                  </a:moveTo>
                  <a:lnTo>
                    <a:pt x="0" y="407"/>
                  </a:lnTo>
                  <a:lnTo>
                    <a:pt x="384" y="407"/>
                  </a:lnTo>
                  <a:lnTo>
                    <a:pt x="384"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7"/>
            <p:cNvSpPr/>
            <p:nvPr/>
          </p:nvSpPr>
          <p:spPr>
            <a:xfrm>
              <a:off x="4152175" y="3279475"/>
              <a:ext cx="1150" cy="10200"/>
            </a:xfrm>
            <a:custGeom>
              <a:avLst/>
              <a:gdLst/>
              <a:ahLst/>
              <a:cxnLst/>
              <a:rect l="l" t="t" r="r" b="b"/>
              <a:pathLst>
                <a:path w="46" h="408" extrusionOk="0">
                  <a:moveTo>
                    <a:pt x="0" y="1"/>
                  </a:moveTo>
                  <a:lnTo>
                    <a:pt x="0" y="407"/>
                  </a:lnTo>
                  <a:lnTo>
                    <a:pt x="46" y="407"/>
                  </a:lnTo>
                  <a:lnTo>
                    <a:pt x="46"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7"/>
            <p:cNvSpPr/>
            <p:nvPr/>
          </p:nvSpPr>
          <p:spPr>
            <a:xfrm>
              <a:off x="4125325" y="3296700"/>
              <a:ext cx="7100" cy="10175"/>
            </a:xfrm>
            <a:custGeom>
              <a:avLst/>
              <a:gdLst/>
              <a:ahLst/>
              <a:cxnLst/>
              <a:rect l="l" t="t" r="r" b="b"/>
              <a:pathLst>
                <a:path w="284" h="407" extrusionOk="0">
                  <a:moveTo>
                    <a:pt x="1" y="0"/>
                  </a:moveTo>
                  <a:lnTo>
                    <a:pt x="1" y="407"/>
                  </a:lnTo>
                  <a:lnTo>
                    <a:pt x="284" y="407"/>
                  </a:lnTo>
                  <a:lnTo>
                    <a:pt x="284"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7"/>
            <p:cNvSpPr/>
            <p:nvPr/>
          </p:nvSpPr>
          <p:spPr>
            <a:xfrm>
              <a:off x="4132400" y="3296700"/>
              <a:ext cx="3700" cy="10175"/>
            </a:xfrm>
            <a:custGeom>
              <a:avLst/>
              <a:gdLst/>
              <a:ahLst/>
              <a:cxnLst/>
              <a:rect l="l" t="t" r="r" b="b"/>
              <a:pathLst>
                <a:path w="148" h="407" extrusionOk="0">
                  <a:moveTo>
                    <a:pt x="1" y="0"/>
                  </a:moveTo>
                  <a:lnTo>
                    <a:pt x="1" y="407"/>
                  </a:lnTo>
                  <a:lnTo>
                    <a:pt x="147" y="407"/>
                  </a:lnTo>
                  <a:lnTo>
                    <a:pt x="147"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7"/>
            <p:cNvSpPr/>
            <p:nvPr/>
          </p:nvSpPr>
          <p:spPr>
            <a:xfrm>
              <a:off x="4108125" y="3313925"/>
              <a:ext cx="4800" cy="10200"/>
            </a:xfrm>
            <a:custGeom>
              <a:avLst/>
              <a:gdLst/>
              <a:ahLst/>
              <a:cxnLst/>
              <a:rect l="l" t="t" r="r" b="b"/>
              <a:pathLst>
                <a:path w="192" h="408" extrusionOk="0">
                  <a:moveTo>
                    <a:pt x="0" y="1"/>
                  </a:moveTo>
                  <a:lnTo>
                    <a:pt x="0"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7"/>
            <p:cNvSpPr/>
            <p:nvPr/>
          </p:nvSpPr>
          <p:spPr>
            <a:xfrm>
              <a:off x="4112900" y="3313925"/>
              <a:ext cx="5975" cy="10200"/>
            </a:xfrm>
            <a:custGeom>
              <a:avLst/>
              <a:gdLst/>
              <a:ahLst/>
              <a:cxnLst/>
              <a:rect l="l" t="t" r="r" b="b"/>
              <a:pathLst>
                <a:path w="239" h="408" extrusionOk="0">
                  <a:moveTo>
                    <a:pt x="1" y="1"/>
                  </a:moveTo>
                  <a:lnTo>
                    <a:pt x="1"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7"/>
            <p:cNvSpPr/>
            <p:nvPr/>
          </p:nvSpPr>
          <p:spPr>
            <a:xfrm>
              <a:off x="4090875" y="3331150"/>
              <a:ext cx="2575" cy="10200"/>
            </a:xfrm>
            <a:custGeom>
              <a:avLst/>
              <a:gdLst/>
              <a:ahLst/>
              <a:cxnLst/>
              <a:rect l="l" t="t" r="r" b="b"/>
              <a:pathLst>
                <a:path w="103" h="408" extrusionOk="0">
                  <a:moveTo>
                    <a:pt x="1" y="0"/>
                  </a:moveTo>
                  <a:lnTo>
                    <a:pt x="1" y="407"/>
                  </a:lnTo>
                  <a:lnTo>
                    <a:pt x="103" y="407"/>
                  </a:lnTo>
                  <a:lnTo>
                    <a:pt x="103"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7"/>
            <p:cNvSpPr/>
            <p:nvPr/>
          </p:nvSpPr>
          <p:spPr>
            <a:xfrm>
              <a:off x="4093425" y="3331150"/>
              <a:ext cx="8200" cy="10200"/>
            </a:xfrm>
            <a:custGeom>
              <a:avLst/>
              <a:gdLst/>
              <a:ahLst/>
              <a:cxnLst/>
              <a:rect l="l" t="t" r="r" b="b"/>
              <a:pathLst>
                <a:path w="328" h="408" extrusionOk="0">
                  <a:moveTo>
                    <a:pt x="1" y="0"/>
                  </a:moveTo>
                  <a:lnTo>
                    <a:pt x="1" y="407"/>
                  </a:lnTo>
                  <a:lnTo>
                    <a:pt x="328" y="407"/>
                  </a:lnTo>
                  <a:lnTo>
                    <a:pt x="328"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7"/>
            <p:cNvSpPr/>
            <p:nvPr/>
          </p:nvSpPr>
          <p:spPr>
            <a:xfrm>
              <a:off x="4073650" y="3348375"/>
              <a:ext cx="300" cy="10475"/>
            </a:xfrm>
            <a:custGeom>
              <a:avLst/>
              <a:gdLst/>
              <a:ahLst/>
              <a:cxnLst/>
              <a:rect l="l" t="t" r="r" b="b"/>
              <a:pathLst>
                <a:path w="12" h="419" extrusionOk="0">
                  <a:moveTo>
                    <a:pt x="1" y="1"/>
                  </a:moveTo>
                  <a:lnTo>
                    <a:pt x="1" y="418"/>
                  </a:lnTo>
                  <a:lnTo>
                    <a:pt x="12" y="418"/>
                  </a:lnTo>
                  <a:lnTo>
                    <a:pt x="12"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7"/>
            <p:cNvSpPr/>
            <p:nvPr/>
          </p:nvSpPr>
          <p:spPr>
            <a:xfrm>
              <a:off x="4073925" y="3348375"/>
              <a:ext cx="9625" cy="10475"/>
            </a:xfrm>
            <a:custGeom>
              <a:avLst/>
              <a:gdLst/>
              <a:ahLst/>
              <a:cxnLst/>
              <a:rect l="l" t="t" r="r" b="b"/>
              <a:pathLst>
                <a:path w="385" h="419" extrusionOk="0">
                  <a:moveTo>
                    <a:pt x="1" y="1"/>
                  </a:moveTo>
                  <a:lnTo>
                    <a:pt x="1" y="418"/>
                  </a:lnTo>
                  <a:lnTo>
                    <a:pt x="385" y="418"/>
                  </a:lnTo>
                  <a:lnTo>
                    <a:pt x="385"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7"/>
            <p:cNvSpPr/>
            <p:nvPr/>
          </p:nvSpPr>
          <p:spPr>
            <a:xfrm>
              <a:off x="4083525" y="3348375"/>
              <a:ext cx="900" cy="10475"/>
            </a:xfrm>
            <a:custGeom>
              <a:avLst/>
              <a:gdLst/>
              <a:ahLst/>
              <a:cxnLst/>
              <a:rect l="l" t="t" r="r" b="b"/>
              <a:pathLst>
                <a:path w="36" h="419" extrusionOk="0">
                  <a:moveTo>
                    <a:pt x="1" y="1"/>
                  </a:moveTo>
                  <a:lnTo>
                    <a:pt x="1" y="418"/>
                  </a:lnTo>
                  <a:lnTo>
                    <a:pt x="35" y="418"/>
                  </a:lnTo>
                  <a:lnTo>
                    <a:pt x="35"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7"/>
            <p:cNvSpPr/>
            <p:nvPr/>
          </p:nvSpPr>
          <p:spPr>
            <a:xfrm>
              <a:off x="4056425" y="3365600"/>
              <a:ext cx="7650" cy="10475"/>
            </a:xfrm>
            <a:custGeom>
              <a:avLst/>
              <a:gdLst/>
              <a:ahLst/>
              <a:cxnLst/>
              <a:rect l="l" t="t" r="r" b="b"/>
              <a:pathLst>
                <a:path w="306" h="419" extrusionOk="0">
                  <a:moveTo>
                    <a:pt x="0" y="1"/>
                  </a:moveTo>
                  <a:lnTo>
                    <a:pt x="0" y="419"/>
                  </a:lnTo>
                  <a:lnTo>
                    <a:pt x="306" y="419"/>
                  </a:lnTo>
                  <a:lnTo>
                    <a:pt x="306"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064050" y="3365600"/>
              <a:ext cx="3125" cy="10475"/>
            </a:xfrm>
            <a:custGeom>
              <a:avLst/>
              <a:gdLst/>
              <a:ahLst/>
              <a:cxnLst/>
              <a:rect l="l" t="t" r="r" b="b"/>
              <a:pathLst>
                <a:path w="125" h="419" extrusionOk="0">
                  <a:moveTo>
                    <a:pt x="1" y="1"/>
                  </a:moveTo>
                  <a:lnTo>
                    <a:pt x="1" y="419"/>
                  </a:lnTo>
                  <a:lnTo>
                    <a:pt x="125" y="419"/>
                  </a:lnTo>
                  <a:lnTo>
                    <a:pt x="125"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4039200" y="3382850"/>
              <a:ext cx="5375" cy="10450"/>
            </a:xfrm>
            <a:custGeom>
              <a:avLst/>
              <a:gdLst/>
              <a:ahLst/>
              <a:cxnLst/>
              <a:rect l="l" t="t" r="r" b="b"/>
              <a:pathLst>
                <a:path w="215" h="418" extrusionOk="0">
                  <a:moveTo>
                    <a:pt x="1" y="0"/>
                  </a:moveTo>
                  <a:lnTo>
                    <a:pt x="1" y="418"/>
                  </a:lnTo>
                  <a:lnTo>
                    <a:pt x="215" y="418"/>
                  </a:lnTo>
                  <a:lnTo>
                    <a:pt x="215"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4044550" y="3382850"/>
              <a:ext cx="5125" cy="10450"/>
            </a:xfrm>
            <a:custGeom>
              <a:avLst/>
              <a:gdLst/>
              <a:ahLst/>
              <a:cxnLst/>
              <a:rect l="l" t="t" r="r" b="b"/>
              <a:pathLst>
                <a:path w="205" h="418" extrusionOk="0">
                  <a:moveTo>
                    <a:pt x="1" y="0"/>
                  </a:moveTo>
                  <a:lnTo>
                    <a:pt x="1"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4021700" y="3400350"/>
              <a:ext cx="3400" cy="10200"/>
            </a:xfrm>
            <a:custGeom>
              <a:avLst/>
              <a:gdLst/>
              <a:ahLst/>
              <a:cxnLst/>
              <a:rect l="l" t="t" r="r" b="b"/>
              <a:pathLst>
                <a:path w="136" h="408" extrusionOk="0">
                  <a:moveTo>
                    <a:pt x="0" y="1"/>
                  </a:moveTo>
                  <a:lnTo>
                    <a:pt x="0"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4025075" y="3400350"/>
              <a:ext cx="7375" cy="10200"/>
            </a:xfrm>
            <a:custGeom>
              <a:avLst/>
              <a:gdLst/>
              <a:ahLst/>
              <a:cxnLst/>
              <a:rect l="l" t="t" r="r" b="b"/>
              <a:pathLst>
                <a:path w="295" h="408" extrusionOk="0">
                  <a:moveTo>
                    <a:pt x="1" y="1"/>
                  </a:moveTo>
                  <a:lnTo>
                    <a:pt x="1" y="407"/>
                  </a:lnTo>
                  <a:lnTo>
                    <a:pt x="295" y="407"/>
                  </a:lnTo>
                  <a:lnTo>
                    <a:pt x="295"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4376425" y="3123850"/>
              <a:ext cx="275" cy="10500"/>
            </a:xfrm>
            <a:custGeom>
              <a:avLst/>
              <a:gdLst/>
              <a:ahLst/>
              <a:cxnLst/>
              <a:rect l="l" t="t" r="r" b="b"/>
              <a:pathLst>
                <a:path w="11" h="420" extrusionOk="0">
                  <a:moveTo>
                    <a:pt x="0" y="1"/>
                  </a:moveTo>
                  <a:lnTo>
                    <a:pt x="0" y="419"/>
                  </a:lnTo>
                  <a:lnTo>
                    <a:pt x="11" y="419"/>
                  </a:lnTo>
                  <a:lnTo>
                    <a:pt x="11"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4376675" y="3123850"/>
              <a:ext cx="9925" cy="10500"/>
            </a:xfrm>
            <a:custGeom>
              <a:avLst/>
              <a:gdLst/>
              <a:ahLst/>
              <a:cxnLst/>
              <a:rect l="l" t="t" r="r" b="b"/>
              <a:pathLst>
                <a:path w="397" h="420" extrusionOk="0">
                  <a:moveTo>
                    <a:pt x="1" y="1"/>
                  </a:moveTo>
                  <a:lnTo>
                    <a:pt x="1" y="419"/>
                  </a:lnTo>
                  <a:lnTo>
                    <a:pt x="397" y="419"/>
                  </a:lnTo>
                  <a:lnTo>
                    <a:pt x="397"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4386575" y="3123850"/>
              <a:ext cx="600" cy="10500"/>
            </a:xfrm>
            <a:custGeom>
              <a:avLst/>
              <a:gdLst/>
              <a:ahLst/>
              <a:cxnLst/>
              <a:rect l="l" t="t" r="r" b="b"/>
              <a:pathLst>
                <a:path w="24" h="420" extrusionOk="0">
                  <a:moveTo>
                    <a:pt x="1" y="1"/>
                  </a:moveTo>
                  <a:lnTo>
                    <a:pt x="1" y="419"/>
                  </a:lnTo>
                  <a:lnTo>
                    <a:pt x="23" y="419"/>
                  </a:lnTo>
                  <a:lnTo>
                    <a:pt x="23"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4359175" y="3141100"/>
              <a:ext cx="7925" cy="10450"/>
            </a:xfrm>
            <a:custGeom>
              <a:avLst/>
              <a:gdLst/>
              <a:ahLst/>
              <a:cxnLst/>
              <a:rect l="l" t="t" r="r" b="b"/>
              <a:pathLst>
                <a:path w="317" h="418" extrusionOk="0">
                  <a:moveTo>
                    <a:pt x="0" y="0"/>
                  </a:moveTo>
                  <a:lnTo>
                    <a:pt x="0" y="418"/>
                  </a:lnTo>
                  <a:lnTo>
                    <a:pt x="317" y="418"/>
                  </a:lnTo>
                  <a:lnTo>
                    <a:pt x="317" y="0"/>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4367075" y="3141100"/>
              <a:ext cx="2850" cy="10450"/>
            </a:xfrm>
            <a:custGeom>
              <a:avLst/>
              <a:gdLst/>
              <a:ahLst/>
              <a:cxnLst/>
              <a:rect l="l" t="t" r="r" b="b"/>
              <a:pathLst>
                <a:path w="114" h="418" extrusionOk="0">
                  <a:moveTo>
                    <a:pt x="1" y="0"/>
                  </a:moveTo>
                  <a:lnTo>
                    <a:pt x="1" y="418"/>
                  </a:lnTo>
                  <a:lnTo>
                    <a:pt x="114" y="418"/>
                  </a:lnTo>
                  <a:lnTo>
                    <a:pt x="114" y="0"/>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4341950" y="3158600"/>
              <a:ext cx="5675" cy="10200"/>
            </a:xfrm>
            <a:custGeom>
              <a:avLst/>
              <a:gdLst/>
              <a:ahLst/>
              <a:cxnLst/>
              <a:rect l="l" t="t" r="r" b="b"/>
              <a:pathLst>
                <a:path w="227" h="408" extrusionOk="0">
                  <a:moveTo>
                    <a:pt x="1" y="1"/>
                  </a:moveTo>
                  <a:lnTo>
                    <a:pt x="1" y="407"/>
                  </a:lnTo>
                  <a:lnTo>
                    <a:pt x="227" y="407"/>
                  </a:lnTo>
                  <a:lnTo>
                    <a:pt x="227"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4347600" y="3158600"/>
              <a:ext cx="4825" cy="10200"/>
            </a:xfrm>
            <a:custGeom>
              <a:avLst/>
              <a:gdLst/>
              <a:ahLst/>
              <a:cxnLst/>
              <a:rect l="l" t="t" r="r" b="b"/>
              <a:pathLst>
                <a:path w="193" h="408" extrusionOk="0">
                  <a:moveTo>
                    <a:pt x="1" y="1"/>
                  </a:moveTo>
                  <a:lnTo>
                    <a:pt x="1" y="407"/>
                  </a:lnTo>
                  <a:lnTo>
                    <a:pt x="192" y="407"/>
                  </a:lnTo>
                  <a:lnTo>
                    <a:pt x="192"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a:off x="4324450" y="3175825"/>
              <a:ext cx="3400" cy="10175"/>
            </a:xfrm>
            <a:custGeom>
              <a:avLst/>
              <a:gdLst/>
              <a:ahLst/>
              <a:cxnLst/>
              <a:rect l="l" t="t" r="r" b="b"/>
              <a:pathLst>
                <a:path w="136" h="407" extrusionOk="0">
                  <a:moveTo>
                    <a:pt x="0" y="0"/>
                  </a:moveTo>
                  <a:lnTo>
                    <a:pt x="0" y="407"/>
                  </a:lnTo>
                  <a:lnTo>
                    <a:pt x="136" y="407"/>
                  </a:lnTo>
                  <a:lnTo>
                    <a:pt x="136"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4327825" y="3175825"/>
              <a:ext cx="7375" cy="10175"/>
            </a:xfrm>
            <a:custGeom>
              <a:avLst/>
              <a:gdLst/>
              <a:ahLst/>
              <a:cxnLst/>
              <a:rect l="l" t="t" r="r" b="b"/>
              <a:pathLst>
                <a:path w="295" h="407" extrusionOk="0">
                  <a:moveTo>
                    <a:pt x="1" y="0"/>
                  </a:moveTo>
                  <a:lnTo>
                    <a:pt x="1" y="407"/>
                  </a:lnTo>
                  <a:lnTo>
                    <a:pt x="295" y="407"/>
                  </a:lnTo>
                  <a:lnTo>
                    <a:pt x="295"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4307200" y="3193050"/>
              <a:ext cx="1175" cy="10200"/>
            </a:xfrm>
            <a:custGeom>
              <a:avLst/>
              <a:gdLst/>
              <a:ahLst/>
              <a:cxnLst/>
              <a:rect l="l" t="t" r="r" b="b"/>
              <a:pathLst>
                <a:path w="47"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4308350" y="3193050"/>
              <a:ext cx="9625" cy="10200"/>
            </a:xfrm>
            <a:custGeom>
              <a:avLst/>
              <a:gdLst/>
              <a:ahLst/>
              <a:cxnLst/>
              <a:rect l="l" t="t" r="r" b="b"/>
              <a:pathLst>
                <a:path w="385" h="408" extrusionOk="0">
                  <a:moveTo>
                    <a:pt x="0" y="1"/>
                  </a:moveTo>
                  <a:lnTo>
                    <a:pt x="0" y="407"/>
                  </a:lnTo>
                  <a:lnTo>
                    <a:pt x="384" y="407"/>
                  </a:lnTo>
                  <a:lnTo>
                    <a:pt x="384"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4290000" y="3210275"/>
              <a:ext cx="8750" cy="10200"/>
            </a:xfrm>
            <a:custGeom>
              <a:avLst/>
              <a:gdLst/>
              <a:ahLst/>
              <a:cxnLst/>
              <a:rect l="l" t="t" r="r" b="b"/>
              <a:pathLst>
                <a:path w="350" h="408" extrusionOk="0">
                  <a:moveTo>
                    <a:pt x="0" y="0"/>
                  </a:moveTo>
                  <a:lnTo>
                    <a:pt x="0" y="407"/>
                  </a:lnTo>
                  <a:lnTo>
                    <a:pt x="350" y="407"/>
                  </a:lnTo>
                  <a:lnTo>
                    <a:pt x="350"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4298725" y="3210275"/>
              <a:ext cx="2025" cy="10200"/>
            </a:xfrm>
            <a:custGeom>
              <a:avLst/>
              <a:gdLst/>
              <a:ahLst/>
              <a:cxnLst/>
              <a:rect l="l" t="t" r="r" b="b"/>
              <a:pathLst>
                <a:path w="81" h="408" extrusionOk="0">
                  <a:moveTo>
                    <a:pt x="1" y="0"/>
                  </a:moveTo>
                  <a:lnTo>
                    <a:pt x="1" y="407"/>
                  </a:lnTo>
                  <a:lnTo>
                    <a:pt x="81" y="407"/>
                  </a:lnTo>
                  <a:lnTo>
                    <a:pt x="81"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4272750" y="3227500"/>
              <a:ext cx="6525" cy="10200"/>
            </a:xfrm>
            <a:custGeom>
              <a:avLst/>
              <a:gdLst/>
              <a:ahLst/>
              <a:cxnLst/>
              <a:rect l="l" t="t" r="r" b="b"/>
              <a:pathLst>
                <a:path w="261" h="408" extrusionOk="0">
                  <a:moveTo>
                    <a:pt x="1" y="1"/>
                  </a:moveTo>
                  <a:lnTo>
                    <a:pt x="1" y="408"/>
                  </a:lnTo>
                  <a:lnTo>
                    <a:pt x="261" y="408"/>
                  </a:lnTo>
                  <a:lnTo>
                    <a:pt x="261"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4279250" y="3227500"/>
              <a:ext cx="4250" cy="10200"/>
            </a:xfrm>
            <a:custGeom>
              <a:avLst/>
              <a:gdLst/>
              <a:ahLst/>
              <a:cxnLst/>
              <a:rect l="l" t="t" r="r" b="b"/>
              <a:pathLst>
                <a:path w="170" h="408" extrusionOk="0">
                  <a:moveTo>
                    <a:pt x="1" y="1"/>
                  </a:moveTo>
                  <a:lnTo>
                    <a:pt x="1" y="408"/>
                  </a:lnTo>
                  <a:lnTo>
                    <a:pt x="170" y="408"/>
                  </a:lnTo>
                  <a:lnTo>
                    <a:pt x="170"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4255550" y="3244725"/>
              <a:ext cx="3975" cy="10200"/>
            </a:xfrm>
            <a:custGeom>
              <a:avLst/>
              <a:gdLst/>
              <a:ahLst/>
              <a:cxnLst/>
              <a:rect l="l" t="t" r="r" b="b"/>
              <a:pathLst>
                <a:path w="159" h="408" extrusionOk="0">
                  <a:moveTo>
                    <a:pt x="0" y="1"/>
                  </a:moveTo>
                  <a:lnTo>
                    <a:pt x="0" y="407"/>
                  </a:lnTo>
                  <a:lnTo>
                    <a:pt x="158" y="407"/>
                  </a:lnTo>
                  <a:lnTo>
                    <a:pt x="158"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4259500" y="3244725"/>
              <a:ext cx="6800" cy="10200"/>
            </a:xfrm>
            <a:custGeom>
              <a:avLst/>
              <a:gdLst/>
              <a:ahLst/>
              <a:cxnLst/>
              <a:rect l="l" t="t" r="r" b="b"/>
              <a:pathLst>
                <a:path w="272" h="408" extrusionOk="0">
                  <a:moveTo>
                    <a:pt x="0" y="1"/>
                  </a:moveTo>
                  <a:lnTo>
                    <a:pt x="0" y="407"/>
                  </a:lnTo>
                  <a:lnTo>
                    <a:pt x="271" y="407"/>
                  </a:lnTo>
                  <a:lnTo>
                    <a:pt x="271"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4238025" y="3261975"/>
              <a:ext cx="2000" cy="10450"/>
            </a:xfrm>
            <a:custGeom>
              <a:avLst/>
              <a:gdLst/>
              <a:ahLst/>
              <a:cxnLst/>
              <a:rect l="l" t="t" r="r" b="b"/>
              <a:pathLst>
                <a:path w="80" h="418" extrusionOk="0">
                  <a:moveTo>
                    <a:pt x="1" y="0"/>
                  </a:moveTo>
                  <a:lnTo>
                    <a:pt x="1" y="418"/>
                  </a:lnTo>
                  <a:lnTo>
                    <a:pt x="79" y="418"/>
                  </a:lnTo>
                  <a:lnTo>
                    <a:pt x="79"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4240000" y="3261975"/>
              <a:ext cx="9050" cy="10450"/>
            </a:xfrm>
            <a:custGeom>
              <a:avLst/>
              <a:gdLst/>
              <a:ahLst/>
              <a:cxnLst/>
              <a:rect l="l" t="t" r="r" b="b"/>
              <a:pathLst>
                <a:path w="362" h="418" extrusionOk="0">
                  <a:moveTo>
                    <a:pt x="0" y="0"/>
                  </a:moveTo>
                  <a:lnTo>
                    <a:pt x="0" y="418"/>
                  </a:lnTo>
                  <a:lnTo>
                    <a:pt x="362" y="418"/>
                  </a:lnTo>
                  <a:lnTo>
                    <a:pt x="362"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4220800" y="3279475"/>
              <a:ext cx="9625" cy="10200"/>
            </a:xfrm>
            <a:custGeom>
              <a:avLst/>
              <a:gdLst/>
              <a:ahLst/>
              <a:cxnLst/>
              <a:rect l="l" t="t" r="r" b="b"/>
              <a:pathLst>
                <a:path w="385" h="408" extrusionOk="0">
                  <a:moveTo>
                    <a:pt x="0" y="1"/>
                  </a:moveTo>
                  <a:lnTo>
                    <a:pt x="0" y="407"/>
                  </a:lnTo>
                  <a:lnTo>
                    <a:pt x="384" y="407"/>
                  </a:lnTo>
                  <a:lnTo>
                    <a:pt x="384"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4230400" y="3279475"/>
              <a:ext cx="1150" cy="10200"/>
            </a:xfrm>
            <a:custGeom>
              <a:avLst/>
              <a:gdLst/>
              <a:ahLst/>
              <a:cxnLst/>
              <a:rect l="l" t="t" r="r" b="b"/>
              <a:pathLst>
                <a:path w="46" h="408" extrusionOk="0">
                  <a:moveTo>
                    <a:pt x="0" y="1"/>
                  </a:moveTo>
                  <a:lnTo>
                    <a:pt x="0" y="407"/>
                  </a:lnTo>
                  <a:lnTo>
                    <a:pt x="45" y="407"/>
                  </a:lnTo>
                  <a:lnTo>
                    <a:pt x="45"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4203575" y="3296700"/>
              <a:ext cx="7075" cy="10175"/>
            </a:xfrm>
            <a:custGeom>
              <a:avLst/>
              <a:gdLst/>
              <a:ahLst/>
              <a:cxnLst/>
              <a:rect l="l" t="t" r="r" b="b"/>
              <a:pathLst>
                <a:path w="283" h="407" extrusionOk="0">
                  <a:moveTo>
                    <a:pt x="0" y="0"/>
                  </a:moveTo>
                  <a:lnTo>
                    <a:pt x="0" y="407"/>
                  </a:lnTo>
                  <a:lnTo>
                    <a:pt x="282" y="407"/>
                  </a:lnTo>
                  <a:lnTo>
                    <a:pt x="282"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4210625" y="3296700"/>
              <a:ext cx="3700" cy="10175"/>
            </a:xfrm>
            <a:custGeom>
              <a:avLst/>
              <a:gdLst/>
              <a:ahLst/>
              <a:cxnLst/>
              <a:rect l="l" t="t" r="r" b="b"/>
              <a:pathLst>
                <a:path w="148" h="407" extrusionOk="0">
                  <a:moveTo>
                    <a:pt x="0" y="0"/>
                  </a:moveTo>
                  <a:lnTo>
                    <a:pt x="0" y="407"/>
                  </a:lnTo>
                  <a:lnTo>
                    <a:pt x="148" y="407"/>
                  </a:lnTo>
                  <a:lnTo>
                    <a:pt x="148"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4186325" y="3313925"/>
              <a:ext cx="4850" cy="10200"/>
            </a:xfrm>
            <a:custGeom>
              <a:avLst/>
              <a:gdLst/>
              <a:ahLst/>
              <a:cxnLst/>
              <a:rect l="l" t="t" r="r" b="b"/>
              <a:pathLst>
                <a:path w="194" h="408" extrusionOk="0">
                  <a:moveTo>
                    <a:pt x="1" y="1"/>
                  </a:moveTo>
                  <a:lnTo>
                    <a:pt x="1" y="407"/>
                  </a:lnTo>
                  <a:lnTo>
                    <a:pt x="193" y="407"/>
                  </a:lnTo>
                  <a:lnTo>
                    <a:pt x="193"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4191150" y="3313925"/>
              <a:ext cx="5950" cy="10200"/>
            </a:xfrm>
            <a:custGeom>
              <a:avLst/>
              <a:gdLst/>
              <a:ahLst/>
              <a:cxnLst/>
              <a:rect l="l" t="t" r="r" b="b"/>
              <a:pathLst>
                <a:path w="238" h="408" extrusionOk="0">
                  <a:moveTo>
                    <a:pt x="0" y="1"/>
                  </a:moveTo>
                  <a:lnTo>
                    <a:pt x="0" y="407"/>
                  </a:lnTo>
                  <a:lnTo>
                    <a:pt x="237" y="407"/>
                  </a:lnTo>
                  <a:lnTo>
                    <a:pt x="237"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4169125" y="3331150"/>
              <a:ext cx="2550" cy="10200"/>
            </a:xfrm>
            <a:custGeom>
              <a:avLst/>
              <a:gdLst/>
              <a:ahLst/>
              <a:cxnLst/>
              <a:rect l="l" t="t" r="r" b="b"/>
              <a:pathLst>
                <a:path w="102" h="408" extrusionOk="0">
                  <a:moveTo>
                    <a:pt x="0" y="0"/>
                  </a:moveTo>
                  <a:lnTo>
                    <a:pt x="0" y="407"/>
                  </a:lnTo>
                  <a:lnTo>
                    <a:pt x="101" y="407"/>
                  </a:lnTo>
                  <a:lnTo>
                    <a:pt x="101"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4171650" y="3331150"/>
              <a:ext cx="8225" cy="10200"/>
            </a:xfrm>
            <a:custGeom>
              <a:avLst/>
              <a:gdLst/>
              <a:ahLst/>
              <a:cxnLst/>
              <a:rect l="l" t="t" r="r" b="b"/>
              <a:pathLst>
                <a:path w="329" h="408" extrusionOk="0">
                  <a:moveTo>
                    <a:pt x="0" y="0"/>
                  </a:moveTo>
                  <a:lnTo>
                    <a:pt x="0" y="407"/>
                  </a:lnTo>
                  <a:lnTo>
                    <a:pt x="329" y="407"/>
                  </a:lnTo>
                  <a:lnTo>
                    <a:pt x="329"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4151875" y="3348375"/>
              <a:ext cx="325" cy="10475"/>
            </a:xfrm>
            <a:custGeom>
              <a:avLst/>
              <a:gdLst/>
              <a:ahLst/>
              <a:cxnLst/>
              <a:rect l="l" t="t" r="r" b="b"/>
              <a:pathLst>
                <a:path w="13" h="419" extrusionOk="0">
                  <a:moveTo>
                    <a:pt x="1" y="1"/>
                  </a:moveTo>
                  <a:lnTo>
                    <a:pt x="1" y="418"/>
                  </a:lnTo>
                  <a:lnTo>
                    <a:pt x="12" y="418"/>
                  </a:lnTo>
                  <a:lnTo>
                    <a:pt x="12"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4152175" y="3348375"/>
              <a:ext cx="9625" cy="10475"/>
            </a:xfrm>
            <a:custGeom>
              <a:avLst/>
              <a:gdLst/>
              <a:ahLst/>
              <a:cxnLst/>
              <a:rect l="l" t="t" r="r" b="b"/>
              <a:pathLst>
                <a:path w="385" h="419" extrusionOk="0">
                  <a:moveTo>
                    <a:pt x="0" y="1"/>
                  </a:moveTo>
                  <a:lnTo>
                    <a:pt x="0" y="418"/>
                  </a:lnTo>
                  <a:lnTo>
                    <a:pt x="385" y="418"/>
                  </a:lnTo>
                  <a:lnTo>
                    <a:pt x="385"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4161775" y="3348375"/>
              <a:ext cx="850" cy="10475"/>
            </a:xfrm>
            <a:custGeom>
              <a:avLst/>
              <a:gdLst/>
              <a:ahLst/>
              <a:cxnLst/>
              <a:rect l="l" t="t" r="r" b="b"/>
              <a:pathLst>
                <a:path w="34" h="419" extrusionOk="0">
                  <a:moveTo>
                    <a:pt x="1" y="1"/>
                  </a:moveTo>
                  <a:lnTo>
                    <a:pt x="1" y="418"/>
                  </a:lnTo>
                  <a:lnTo>
                    <a:pt x="34" y="418"/>
                  </a:lnTo>
                  <a:lnTo>
                    <a:pt x="34"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4134675" y="3365600"/>
              <a:ext cx="7625" cy="10475"/>
            </a:xfrm>
            <a:custGeom>
              <a:avLst/>
              <a:gdLst/>
              <a:ahLst/>
              <a:cxnLst/>
              <a:rect l="l" t="t" r="r" b="b"/>
              <a:pathLst>
                <a:path w="305" h="419" extrusionOk="0">
                  <a:moveTo>
                    <a:pt x="0" y="1"/>
                  </a:moveTo>
                  <a:lnTo>
                    <a:pt x="0" y="419"/>
                  </a:lnTo>
                  <a:lnTo>
                    <a:pt x="305" y="419"/>
                  </a:lnTo>
                  <a:lnTo>
                    <a:pt x="305"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4142275" y="3365600"/>
              <a:ext cx="3150" cy="10475"/>
            </a:xfrm>
            <a:custGeom>
              <a:avLst/>
              <a:gdLst/>
              <a:ahLst/>
              <a:cxnLst/>
              <a:rect l="l" t="t" r="r" b="b"/>
              <a:pathLst>
                <a:path w="126" h="419" extrusionOk="0">
                  <a:moveTo>
                    <a:pt x="1" y="1"/>
                  </a:moveTo>
                  <a:lnTo>
                    <a:pt x="1" y="419"/>
                  </a:lnTo>
                  <a:lnTo>
                    <a:pt x="125" y="419"/>
                  </a:lnTo>
                  <a:lnTo>
                    <a:pt x="125"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4117150" y="3382850"/>
              <a:ext cx="5675" cy="10450"/>
            </a:xfrm>
            <a:custGeom>
              <a:avLst/>
              <a:gdLst/>
              <a:ahLst/>
              <a:cxnLst/>
              <a:rect l="l" t="t" r="r" b="b"/>
              <a:pathLst>
                <a:path w="227" h="418" extrusionOk="0">
                  <a:moveTo>
                    <a:pt x="1" y="0"/>
                  </a:moveTo>
                  <a:lnTo>
                    <a:pt x="1" y="418"/>
                  </a:lnTo>
                  <a:lnTo>
                    <a:pt x="227" y="418"/>
                  </a:lnTo>
                  <a:lnTo>
                    <a:pt x="227"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4122800" y="3382850"/>
              <a:ext cx="5100" cy="10450"/>
            </a:xfrm>
            <a:custGeom>
              <a:avLst/>
              <a:gdLst/>
              <a:ahLst/>
              <a:cxnLst/>
              <a:rect l="l" t="t" r="r" b="b"/>
              <a:pathLst>
                <a:path w="204" h="418" extrusionOk="0">
                  <a:moveTo>
                    <a:pt x="1" y="0"/>
                  </a:moveTo>
                  <a:lnTo>
                    <a:pt x="1" y="418"/>
                  </a:lnTo>
                  <a:lnTo>
                    <a:pt x="204" y="418"/>
                  </a:lnTo>
                  <a:lnTo>
                    <a:pt x="204"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4099925" y="3400350"/>
              <a:ext cx="3400" cy="10200"/>
            </a:xfrm>
            <a:custGeom>
              <a:avLst/>
              <a:gdLst/>
              <a:ahLst/>
              <a:cxnLst/>
              <a:rect l="l" t="t" r="r" b="b"/>
              <a:pathLst>
                <a:path w="136" h="408" extrusionOk="0">
                  <a:moveTo>
                    <a:pt x="0" y="1"/>
                  </a:moveTo>
                  <a:lnTo>
                    <a:pt x="0"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4103300" y="3400350"/>
              <a:ext cx="7375" cy="10200"/>
            </a:xfrm>
            <a:custGeom>
              <a:avLst/>
              <a:gdLst/>
              <a:ahLst/>
              <a:cxnLst/>
              <a:rect l="l" t="t" r="r" b="b"/>
              <a:pathLst>
                <a:path w="295" h="408" extrusionOk="0">
                  <a:moveTo>
                    <a:pt x="1" y="1"/>
                  </a:moveTo>
                  <a:lnTo>
                    <a:pt x="1"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4454625" y="3123850"/>
              <a:ext cx="325" cy="10500"/>
            </a:xfrm>
            <a:custGeom>
              <a:avLst/>
              <a:gdLst/>
              <a:ahLst/>
              <a:cxnLst/>
              <a:rect l="l" t="t" r="r" b="b"/>
              <a:pathLst>
                <a:path w="13" h="420" extrusionOk="0">
                  <a:moveTo>
                    <a:pt x="1" y="1"/>
                  </a:moveTo>
                  <a:lnTo>
                    <a:pt x="1" y="419"/>
                  </a:lnTo>
                  <a:lnTo>
                    <a:pt x="12" y="419"/>
                  </a:lnTo>
                  <a:lnTo>
                    <a:pt x="12" y="1"/>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4454925" y="3123850"/>
              <a:ext cx="9900" cy="10500"/>
            </a:xfrm>
            <a:custGeom>
              <a:avLst/>
              <a:gdLst/>
              <a:ahLst/>
              <a:cxnLst/>
              <a:rect l="l" t="t" r="r" b="b"/>
              <a:pathLst>
                <a:path w="396" h="420" extrusionOk="0">
                  <a:moveTo>
                    <a:pt x="0" y="1"/>
                  </a:moveTo>
                  <a:lnTo>
                    <a:pt x="0" y="419"/>
                  </a:lnTo>
                  <a:lnTo>
                    <a:pt x="395" y="419"/>
                  </a:lnTo>
                  <a:lnTo>
                    <a:pt x="395"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4464800" y="3123850"/>
              <a:ext cx="575" cy="10500"/>
            </a:xfrm>
            <a:custGeom>
              <a:avLst/>
              <a:gdLst/>
              <a:ahLst/>
              <a:cxnLst/>
              <a:rect l="l" t="t" r="r" b="b"/>
              <a:pathLst>
                <a:path w="23" h="420" extrusionOk="0">
                  <a:moveTo>
                    <a:pt x="0" y="1"/>
                  </a:moveTo>
                  <a:lnTo>
                    <a:pt x="0" y="419"/>
                  </a:lnTo>
                  <a:lnTo>
                    <a:pt x="23" y="419"/>
                  </a:lnTo>
                  <a:lnTo>
                    <a:pt x="23" y="1"/>
                  </a:lnTo>
                  <a:close/>
                </a:path>
              </a:pathLst>
            </a:custGeom>
            <a:solidFill>
              <a:srgbClr val="EB4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4437425" y="3141100"/>
              <a:ext cx="7925" cy="10450"/>
            </a:xfrm>
            <a:custGeom>
              <a:avLst/>
              <a:gdLst/>
              <a:ahLst/>
              <a:cxnLst/>
              <a:rect l="l" t="t" r="r" b="b"/>
              <a:pathLst>
                <a:path w="317" h="418" extrusionOk="0">
                  <a:moveTo>
                    <a:pt x="0" y="0"/>
                  </a:moveTo>
                  <a:lnTo>
                    <a:pt x="0" y="418"/>
                  </a:lnTo>
                  <a:lnTo>
                    <a:pt x="316" y="418"/>
                  </a:lnTo>
                  <a:lnTo>
                    <a:pt x="316" y="0"/>
                  </a:lnTo>
                  <a:close/>
                </a:path>
              </a:pathLst>
            </a:custGeom>
            <a:solidFill>
              <a:srgbClr val="E9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4445325" y="3141100"/>
              <a:ext cx="2850" cy="10450"/>
            </a:xfrm>
            <a:custGeom>
              <a:avLst/>
              <a:gdLst/>
              <a:ahLst/>
              <a:cxnLst/>
              <a:rect l="l" t="t" r="r" b="b"/>
              <a:pathLst>
                <a:path w="114" h="418" extrusionOk="0">
                  <a:moveTo>
                    <a:pt x="0" y="0"/>
                  </a:moveTo>
                  <a:lnTo>
                    <a:pt x="0" y="418"/>
                  </a:lnTo>
                  <a:lnTo>
                    <a:pt x="113" y="418"/>
                  </a:lnTo>
                  <a:lnTo>
                    <a:pt x="113" y="0"/>
                  </a:lnTo>
                  <a:close/>
                </a:path>
              </a:pathLst>
            </a:custGeom>
            <a:solidFill>
              <a:srgbClr val="EA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4419900" y="3158600"/>
              <a:ext cx="5950" cy="10200"/>
            </a:xfrm>
            <a:custGeom>
              <a:avLst/>
              <a:gdLst/>
              <a:ahLst/>
              <a:cxnLst/>
              <a:rect l="l" t="t" r="r" b="b"/>
              <a:pathLst>
                <a:path w="238" h="408" extrusionOk="0">
                  <a:moveTo>
                    <a:pt x="1" y="1"/>
                  </a:moveTo>
                  <a:lnTo>
                    <a:pt x="1" y="407"/>
                  </a:lnTo>
                  <a:lnTo>
                    <a:pt x="237" y="407"/>
                  </a:lnTo>
                  <a:lnTo>
                    <a:pt x="237" y="1"/>
                  </a:lnTo>
                  <a:close/>
                </a:path>
              </a:pathLst>
            </a:custGeom>
            <a:solidFill>
              <a:srgbClr val="E73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4425825" y="3158600"/>
              <a:ext cx="4825" cy="10200"/>
            </a:xfrm>
            <a:custGeom>
              <a:avLst/>
              <a:gdLst/>
              <a:ahLst/>
              <a:cxnLst/>
              <a:rect l="l" t="t" r="r" b="b"/>
              <a:pathLst>
                <a:path w="193" h="408" extrusionOk="0">
                  <a:moveTo>
                    <a:pt x="0" y="1"/>
                  </a:moveTo>
                  <a:lnTo>
                    <a:pt x="0" y="407"/>
                  </a:lnTo>
                  <a:lnTo>
                    <a:pt x="193" y="407"/>
                  </a:lnTo>
                  <a:lnTo>
                    <a:pt x="193" y="1"/>
                  </a:lnTo>
                  <a:close/>
                </a:path>
              </a:pathLst>
            </a:custGeom>
            <a:solidFill>
              <a:srgbClr val="E8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4402675" y="3175825"/>
              <a:ext cx="3700" cy="10175"/>
            </a:xfrm>
            <a:custGeom>
              <a:avLst/>
              <a:gdLst/>
              <a:ahLst/>
              <a:cxnLst/>
              <a:rect l="l" t="t" r="r" b="b"/>
              <a:pathLst>
                <a:path w="148" h="407" extrusionOk="0">
                  <a:moveTo>
                    <a:pt x="0" y="0"/>
                  </a:moveTo>
                  <a:lnTo>
                    <a:pt x="0" y="407"/>
                  </a:lnTo>
                  <a:lnTo>
                    <a:pt x="147" y="407"/>
                  </a:lnTo>
                  <a:lnTo>
                    <a:pt x="147" y="0"/>
                  </a:lnTo>
                  <a:close/>
                </a:path>
              </a:pathLst>
            </a:custGeom>
            <a:solidFill>
              <a:srgbClr val="E5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4406350" y="3175825"/>
              <a:ext cx="7075" cy="10175"/>
            </a:xfrm>
            <a:custGeom>
              <a:avLst/>
              <a:gdLst/>
              <a:ahLst/>
              <a:cxnLst/>
              <a:rect l="l" t="t" r="r" b="b"/>
              <a:pathLst>
                <a:path w="283" h="407" extrusionOk="0">
                  <a:moveTo>
                    <a:pt x="0" y="0"/>
                  </a:moveTo>
                  <a:lnTo>
                    <a:pt x="0" y="407"/>
                  </a:lnTo>
                  <a:lnTo>
                    <a:pt x="282" y="407"/>
                  </a:lnTo>
                  <a:lnTo>
                    <a:pt x="282" y="0"/>
                  </a:lnTo>
                  <a:close/>
                </a:path>
              </a:pathLst>
            </a:custGeom>
            <a:solidFill>
              <a:srgbClr val="E6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4385450" y="3193050"/>
              <a:ext cx="1150" cy="10200"/>
            </a:xfrm>
            <a:custGeom>
              <a:avLst/>
              <a:gdLst/>
              <a:ahLst/>
              <a:cxnLst/>
              <a:rect l="l" t="t" r="r" b="b"/>
              <a:pathLst>
                <a:path w="46" h="408" extrusionOk="0">
                  <a:moveTo>
                    <a:pt x="1" y="1"/>
                  </a:moveTo>
                  <a:lnTo>
                    <a:pt x="1" y="407"/>
                  </a:lnTo>
                  <a:lnTo>
                    <a:pt x="46" y="407"/>
                  </a:lnTo>
                  <a:lnTo>
                    <a:pt x="46" y="1"/>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4386575" y="3193050"/>
              <a:ext cx="9625" cy="10200"/>
            </a:xfrm>
            <a:custGeom>
              <a:avLst/>
              <a:gdLst/>
              <a:ahLst/>
              <a:cxnLst/>
              <a:rect l="l" t="t" r="r" b="b"/>
              <a:pathLst>
                <a:path w="385" h="408" extrusionOk="0">
                  <a:moveTo>
                    <a:pt x="1" y="1"/>
                  </a:moveTo>
                  <a:lnTo>
                    <a:pt x="1" y="407"/>
                  </a:lnTo>
                  <a:lnTo>
                    <a:pt x="385" y="407"/>
                  </a:lnTo>
                  <a:lnTo>
                    <a:pt x="385" y="1"/>
                  </a:lnTo>
                  <a:close/>
                </a:path>
              </a:pathLst>
            </a:custGeom>
            <a:solidFill>
              <a:srgbClr val="E4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4368200" y="3210275"/>
              <a:ext cx="8800" cy="10200"/>
            </a:xfrm>
            <a:custGeom>
              <a:avLst/>
              <a:gdLst/>
              <a:ahLst/>
              <a:cxnLst/>
              <a:rect l="l" t="t" r="r" b="b"/>
              <a:pathLst>
                <a:path w="352" h="408" extrusionOk="0">
                  <a:moveTo>
                    <a:pt x="1" y="0"/>
                  </a:moveTo>
                  <a:lnTo>
                    <a:pt x="1" y="407"/>
                  </a:lnTo>
                  <a:lnTo>
                    <a:pt x="352" y="407"/>
                  </a:lnTo>
                  <a:lnTo>
                    <a:pt x="352" y="0"/>
                  </a:lnTo>
                  <a:close/>
                </a:path>
              </a:pathLst>
            </a:custGeom>
            <a:solidFill>
              <a:srgbClr val="E2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4376975" y="3210275"/>
              <a:ext cx="2000" cy="10200"/>
            </a:xfrm>
            <a:custGeom>
              <a:avLst/>
              <a:gdLst/>
              <a:ahLst/>
              <a:cxnLst/>
              <a:rect l="l" t="t" r="r" b="b"/>
              <a:pathLst>
                <a:path w="80" h="408" extrusionOk="0">
                  <a:moveTo>
                    <a:pt x="1" y="0"/>
                  </a:moveTo>
                  <a:lnTo>
                    <a:pt x="1" y="407"/>
                  </a:lnTo>
                  <a:lnTo>
                    <a:pt x="79" y="407"/>
                  </a:lnTo>
                  <a:lnTo>
                    <a:pt x="79" y="0"/>
                  </a:lnTo>
                  <a:close/>
                </a:path>
              </a:pathLst>
            </a:custGeom>
            <a:solidFill>
              <a:srgbClr val="E3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4351000" y="3227500"/>
              <a:ext cx="6500" cy="10200"/>
            </a:xfrm>
            <a:custGeom>
              <a:avLst/>
              <a:gdLst/>
              <a:ahLst/>
              <a:cxnLst/>
              <a:rect l="l" t="t" r="r" b="b"/>
              <a:pathLst>
                <a:path w="260" h="408" extrusionOk="0">
                  <a:moveTo>
                    <a:pt x="0" y="1"/>
                  </a:moveTo>
                  <a:lnTo>
                    <a:pt x="0" y="408"/>
                  </a:lnTo>
                  <a:lnTo>
                    <a:pt x="260" y="408"/>
                  </a:lnTo>
                  <a:lnTo>
                    <a:pt x="260" y="1"/>
                  </a:lnTo>
                  <a:close/>
                </a:path>
              </a:pathLst>
            </a:custGeom>
            <a:solidFill>
              <a:srgbClr val="E0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4357475" y="3227500"/>
              <a:ext cx="4275" cy="10200"/>
            </a:xfrm>
            <a:custGeom>
              <a:avLst/>
              <a:gdLst/>
              <a:ahLst/>
              <a:cxnLst/>
              <a:rect l="l" t="t" r="r" b="b"/>
              <a:pathLst>
                <a:path w="171" h="408" extrusionOk="0">
                  <a:moveTo>
                    <a:pt x="1" y="1"/>
                  </a:moveTo>
                  <a:lnTo>
                    <a:pt x="1" y="408"/>
                  </a:lnTo>
                  <a:lnTo>
                    <a:pt x="171" y="408"/>
                  </a:lnTo>
                  <a:lnTo>
                    <a:pt x="171" y="1"/>
                  </a:lnTo>
                  <a:close/>
                </a:path>
              </a:pathLst>
            </a:custGeom>
            <a:solidFill>
              <a:srgbClr val="E1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4333750" y="3244725"/>
              <a:ext cx="3975" cy="10200"/>
            </a:xfrm>
            <a:custGeom>
              <a:avLst/>
              <a:gdLst/>
              <a:ahLst/>
              <a:cxnLst/>
              <a:rect l="l" t="t" r="r" b="b"/>
              <a:pathLst>
                <a:path w="159" h="408" extrusionOk="0">
                  <a:moveTo>
                    <a:pt x="1" y="1"/>
                  </a:moveTo>
                  <a:lnTo>
                    <a:pt x="1" y="407"/>
                  </a:lnTo>
                  <a:lnTo>
                    <a:pt x="159" y="407"/>
                  </a:lnTo>
                  <a:lnTo>
                    <a:pt x="159" y="1"/>
                  </a:lnTo>
                  <a:close/>
                </a:path>
              </a:pathLst>
            </a:custGeom>
            <a:solidFill>
              <a:srgbClr val="DE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4337700" y="3244725"/>
              <a:ext cx="6825" cy="10200"/>
            </a:xfrm>
            <a:custGeom>
              <a:avLst/>
              <a:gdLst/>
              <a:ahLst/>
              <a:cxnLst/>
              <a:rect l="l" t="t" r="r" b="b"/>
              <a:pathLst>
                <a:path w="273" h="408" extrusionOk="0">
                  <a:moveTo>
                    <a:pt x="1" y="1"/>
                  </a:moveTo>
                  <a:lnTo>
                    <a:pt x="1" y="407"/>
                  </a:lnTo>
                  <a:lnTo>
                    <a:pt x="272" y="407"/>
                  </a:lnTo>
                  <a:lnTo>
                    <a:pt x="272" y="1"/>
                  </a:lnTo>
                  <a:close/>
                </a:path>
              </a:pathLst>
            </a:custGeom>
            <a:solidFill>
              <a:srgbClr val="DF3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4316550" y="3261975"/>
              <a:ext cx="1700" cy="10450"/>
            </a:xfrm>
            <a:custGeom>
              <a:avLst/>
              <a:gdLst/>
              <a:ahLst/>
              <a:cxnLst/>
              <a:rect l="l" t="t" r="r" b="b"/>
              <a:pathLst>
                <a:path w="68" h="418" extrusionOk="0">
                  <a:moveTo>
                    <a:pt x="0" y="0"/>
                  </a:moveTo>
                  <a:lnTo>
                    <a:pt x="0" y="418"/>
                  </a:lnTo>
                  <a:lnTo>
                    <a:pt x="68" y="418"/>
                  </a:lnTo>
                  <a:lnTo>
                    <a:pt x="68" y="0"/>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4318225" y="3261975"/>
              <a:ext cx="8775" cy="10450"/>
            </a:xfrm>
            <a:custGeom>
              <a:avLst/>
              <a:gdLst/>
              <a:ahLst/>
              <a:cxnLst/>
              <a:rect l="l" t="t" r="r" b="b"/>
              <a:pathLst>
                <a:path w="351" h="418" extrusionOk="0">
                  <a:moveTo>
                    <a:pt x="1" y="0"/>
                  </a:moveTo>
                  <a:lnTo>
                    <a:pt x="1" y="418"/>
                  </a:lnTo>
                  <a:lnTo>
                    <a:pt x="351" y="418"/>
                  </a:lnTo>
                  <a:lnTo>
                    <a:pt x="351" y="0"/>
                  </a:lnTo>
                  <a:close/>
                </a:path>
              </a:pathLst>
            </a:custGeom>
            <a:solidFill>
              <a:srgbClr val="DD3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4299300" y="3279475"/>
              <a:ext cx="9350" cy="10200"/>
            </a:xfrm>
            <a:custGeom>
              <a:avLst/>
              <a:gdLst/>
              <a:ahLst/>
              <a:cxnLst/>
              <a:rect l="l" t="t" r="r" b="b"/>
              <a:pathLst>
                <a:path w="374" h="408" extrusionOk="0">
                  <a:moveTo>
                    <a:pt x="1" y="1"/>
                  </a:moveTo>
                  <a:lnTo>
                    <a:pt x="1" y="407"/>
                  </a:lnTo>
                  <a:lnTo>
                    <a:pt x="374" y="407"/>
                  </a:lnTo>
                  <a:lnTo>
                    <a:pt x="374" y="1"/>
                  </a:lnTo>
                  <a:close/>
                </a:path>
              </a:pathLst>
            </a:custGeom>
            <a:solidFill>
              <a:srgbClr val="DA3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4308625" y="3279475"/>
              <a:ext cx="1150" cy="10200"/>
            </a:xfrm>
            <a:custGeom>
              <a:avLst/>
              <a:gdLst/>
              <a:ahLst/>
              <a:cxnLst/>
              <a:rect l="l" t="t" r="r" b="b"/>
              <a:pathLst>
                <a:path w="46" h="408" extrusionOk="0">
                  <a:moveTo>
                    <a:pt x="1" y="1"/>
                  </a:moveTo>
                  <a:lnTo>
                    <a:pt x="1" y="407"/>
                  </a:lnTo>
                  <a:lnTo>
                    <a:pt x="46" y="407"/>
                  </a:lnTo>
                  <a:lnTo>
                    <a:pt x="46" y="1"/>
                  </a:lnTo>
                  <a:close/>
                </a:path>
              </a:pathLst>
            </a:custGeom>
            <a:solidFill>
              <a:srgbClr val="DB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4281800" y="3296700"/>
              <a:ext cx="7100" cy="10175"/>
            </a:xfrm>
            <a:custGeom>
              <a:avLst/>
              <a:gdLst/>
              <a:ahLst/>
              <a:cxnLst/>
              <a:rect l="l" t="t" r="r" b="b"/>
              <a:pathLst>
                <a:path w="284" h="407" extrusionOk="0">
                  <a:moveTo>
                    <a:pt x="0" y="0"/>
                  </a:moveTo>
                  <a:lnTo>
                    <a:pt x="0" y="407"/>
                  </a:lnTo>
                  <a:lnTo>
                    <a:pt x="283" y="407"/>
                  </a:lnTo>
                  <a:lnTo>
                    <a:pt x="283" y="0"/>
                  </a:lnTo>
                  <a:close/>
                </a:path>
              </a:pathLst>
            </a:custGeom>
            <a:solidFill>
              <a:srgbClr val="D8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4288875" y="3296700"/>
              <a:ext cx="3675" cy="10175"/>
            </a:xfrm>
            <a:custGeom>
              <a:avLst/>
              <a:gdLst/>
              <a:ahLst/>
              <a:cxnLst/>
              <a:rect l="l" t="t" r="r" b="b"/>
              <a:pathLst>
                <a:path w="147" h="407" extrusionOk="0">
                  <a:moveTo>
                    <a:pt x="0" y="0"/>
                  </a:moveTo>
                  <a:lnTo>
                    <a:pt x="0" y="407"/>
                  </a:lnTo>
                  <a:lnTo>
                    <a:pt x="146" y="407"/>
                  </a:lnTo>
                  <a:lnTo>
                    <a:pt x="146" y="0"/>
                  </a:lnTo>
                  <a:close/>
                </a:path>
              </a:pathLst>
            </a:custGeom>
            <a:solidFill>
              <a:srgbClr val="D93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4264575" y="3313925"/>
              <a:ext cx="4825" cy="10200"/>
            </a:xfrm>
            <a:custGeom>
              <a:avLst/>
              <a:gdLst/>
              <a:ahLst/>
              <a:cxnLst/>
              <a:rect l="l" t="t" r="r" b="b"/>
              <a:pathLst>
                <a:path w="193" h="408" extrusionOk="0">
                  <a:moveTo>
                    <a:pt x="1" y="1"/>
                  </a:moveTo>
                  <a:lnTo>
                    <a:pt x="1" y="407"/>
                  </a:lnTo>
                  <a:lnTo>
                    <a:pt x="192" y="407"/>
                  </a:lnTo>
                  <a:lnTo>
                    <a:pt x="192" y="1"/>
                  </a:lnTo>
                  <a:close/>
                </a:path>
              </a:pathLst>
            </a:custGeom>
            <a:solidFill>
              <a:srgbClr val="D633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4269375" y="3313925"/>
              <a:ext cx="5950" cy="10200"/>
            </a:xfrm>
            <a:custGeom>
              <a:avLst/>
              <a:gdLst/>
              <a:ahLst/>
              <a:cxnLst/>
              <a:rect l="l" t="t" r="r" b="b"/>
              <a:pathLst>
                <a:path w="238" h="408" extrusionOk="0">
                  <a:moveTo>
                    <a:pt x="0" y="1"/>
                  </a:moveTo>
                  <a:lnTo>
                    <a:pt x="0" y="407"/>
                  </a:lnTo>
                  <a:lnTo>
                    <a:pt x="238" y="407"/>
                  </a:lnTo>
                  <a:lnTo>
                    <a:pt x="238" y="1"/>
                  </a:lnTo>
                  <a:close/>
                </a:path>
              </a:pathLst>
            </a:custGeom>
            <a:solidFill>
              <a:srgbClr val="D7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4247325" y="3331150"/>
              <a:ext cx="2600" cy="10200"/>
            </a:xfrm>
            <a:custGeom>
              <a:avLst/>
              <a:gdLst/>
              <a:ahLst/>
              <a:cxnLst/>
              <a:rect l="l" t="t" r="r" b="b"/>
              <a:pathLst>
                <a:path w="104" h="408" extrusionOk="0">
                  <a:moveTo>
                    <a:pt x="1" y="0"/>
                  </a:moveTo>
                  <a:lnTo>
                    <a:pt x="1" y="407"/>
                  </a:lnTo>
                  <a:lnTo>
                    <a:pt x="103" y="407"/>
                  </a:lnTo>
                  <a:lnTo>
                    <a:pt x="103" y="0"/>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4249900" y="3331150"/>
              <a:ext cx="8200" cy="10200"/>
            </a:xfrm>
            <a:custGeom>
              <a:avLst/>
              <a:gdLst/>
              <a:ahLst/>
              <a:cxnLst/>
              <a:rect l="l" t="t" r="r" b="b"/>
              <a:pathLst>
                <a:path w="328" h="408" extrusionOk="0">
                  <a:moveTo>
                    <a:pt x="0" y="0"/>
                  </a:moveTo>
                  <a:lnTo>
                    <a:pt x="0" y="407"/>
                  </a:lnTo>
                  <a:lnTo>
                    <a:pt x="327" y="407"/>
                  </a:lnTo>
                  <a:lnTo>
                    <a:pt x="327" y="0"/>
                  </a:lnTo>
                  <a:close/>
                </a:path>
              </a:pathLst>
            </a:custGeom>
            <a:solidFill>
              <a:srgbClr val="D5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4230125" y="3348375"/>
              <a:ext cx="300" cy="10475"/>
            </a:xfrm>
            <a:custGeom>
              <a:avLst/>
              <a:gdLst/>
              <a:ahLst/>
              <a:cxnLst/>
              <a:rect l="l" t="t" r="r" b="b"/>
              <a:pathLst>
                <a:path w="12" h="419" extrusionOk="0">
                  <a:moveTo>
                    <a:pt x="0" y="1"/>
                  </a:moveTo>
                  <a:lnTo>
                    <a:pt x="0" y="418"/>
                  </a:lnTo>
                  <a:lnTo>
                    <a:pt x="11" y="418"/>
                  </a:lnTo>
                  <a:lnTo>
                    <a:pt x="11"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4230400" y="3348375"/>
              <a:ext cx="9925" cy="10475"/>
            </a:xfrm>
            <a:custGeom>
              <a:avLst/>
              <a:gdLst/>
              <a:ahLst/>
              <a:cxnLst/>
              <a:rect l="l" t="t" r="r" b="b"/>
              <a:pathLst>
                <a:path w="397" h="419" extrusionOk="0">
                  <a:moveTo>
                    <a:pt x="0" y="1"/>
                  </a:moveTo>
                  <a:lnTo>
                    <a:pt x="0" y="418"/>
                  </a:lnTo>
                  <a:lnTo>
                    <a:pt x="396" y="418"/>
                  </a:lnTo>
                  <a:lnTo>
                    <a:pt x="396" y="1"/>
                  </a:lnTo>
                  <a:close/>
                </a:path>
              </a:pathLst>
            </a:custGeom>
            <a:solidFill>
              <a:srgbClr val="D3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4240300" y="3348375"/>
              <a:ext cx="575" cy="10475"/>
            </a:xfrm>
            <a:custGeom>
              <a:avLst/>
              <a:gdLst/>
              <a:ahLst/>
              <a:cxnLst/>
              <a:rect l="l" t="t" r="r" b="b"/>
              <a:pathLst>
                <a:path w="23" h="419" extrusionOk="0">
                  <a:moveTo>
                    <a:pt x="0" y="1"/>
                  </a:moveTo>
                  <a:lnTo>
                    <a:pt x="0" y="418"/>
                  </a:lnTo>
                  <a:lnTo>
                    <a:pt x="23" y="418"/>
                  </a:lnTo>
                  <a:lnTo>
                    <a:pt x="23" y="1"/>
                  </a:lnTo>
                  <a:close/>
                </a:path>
              </a:pathLst>
            </a:custGeom>
            <a:solidFill>
              <a:srgbClr val="D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4212875" y="3365600"/>
              <a:ext cx="7675" cy="10475"/>
            </a:xfrm>
            <a:custGeom>
              <a:avLst/>
              <a:gdLst/>
              <a:ahLst/>
              <a:cxnLst/>
              <a:rect l="l" t="t" r="r" b="b"/>
              <a:pathLst>
                <a:path w="307" h="419" extrusionOk="0">
                  <a:moveTo>
                    <a:pt x="1" y="1"/>
                  </a:moveTo>
                  <a:lnTo>
                    <a:pt x="1" y="419"/>
                  </a:lnTo>
                  <a:lnTo>
                    <a:pt x="306" y="419"/>
                  </a:lnTo>
                  <a:lnTo>
                    <a:pt x="306" y="1"/>
                  </a:lnTo>
                  <a:close/>
                </a:path>
              </a:pathLst>
            </a:custGeom>
            <a:solidFill>
              <a:srgbClr val="D13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4220525" y="3365600"/>
              <a:ext cx="3125" cy="10475"/>
            </a:xfrm>
            <a:custGeom>
              <a:avLst/>
              <a:gdLst/>
              <a:ahLst/>
              <a:cxnLst/>
              <a:rect l="l" t="t" r="r" b="b"/>
              <a:pathLst>
                <a:path w="125" h="419" extrusionOk="0">
                  <a:moveTo>
                    <a:pt x="0" y="1"/>
                  </a:moveTo>
                  <a:lnTo>
                    <a:pt x="0" y="419"/>
                  </a:lnTo>
                  <a:lnTo>
                    <a:pt x="124" y="419"/>
                  </a:lnTo>
                  <a:lnTo>
                    <a:pt x="124" y="1"/>
                  </a:lnTo>
                  <a:close/>
                </a:path>
              </a:pathLst>
            </a:custGeom>
            <a:solidFill>
              <a:srgbClr val="D23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4195375" y="3382850"/>
              <a:ext cx="5675" cy="10450"/>
            </a:xfrm>
            <a:custGeom>
              <a:avLst/>
              <a:gdLst/>
              <a:ahLst/>
              <a:cxnLst/>
              <a:rect l="l" t="t" r="r" b="b"/>
              <a:pathLst>
                <a:path w="227" h="418" extrusionOk="0">
                  <a:moveTo>
                    <a:pt x="0" y="0"/>
                  </a:moveTo>
                  <a:lnTo>
                    <a:pt x="0" y="418"/>
                  </a:lnTo>
                  <a:lnTo>
                    <a:pt x="226" y="418"/>
                  </a:lnTo>
                  <a:lnTo>
                    <a:pt x="226" y="0"/>
                  </a:lnTo>
                  <a:close/>
                </a:path>
              </a:pathLst>
            </a:custGeom>
            <a:solidFill>
              <a:srgbClr val="CF2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201025" y="3382850"/>
              <a:ext cx="5400" cy="10450"/>
            </a:xfrm>
            <a:custGeom>
              <a:avLst/>
              <a:gdLst/>
              <a:ahLst/>
              <a:cxnLst/>
              <a:rect l="l" t="t" r="r" b="b"/>
              <a:pathLst>
                <a:path w="216" h="418" extrusionOk="0">
                  <a:moveTo>
                    <a:pt x="0" y="0"/>
                  </a:moveTo>
                  <a:lnTo>
                    <a:pt x="0" y="418"/>
                  </a:lnTo>
                  <a:lnTo>
                    <a:pt x="215" y="418"/>
                  </a:lnTo>
                  <a:lnTo>
                    <a:pt x="215" y="0"/>
                  </a:lnTo>
                  <a:close/>
                </a:path>
              </a:pathLst>
            </a:custGeom>
            <a:solidFill>
              <a:srgbClr val="D02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178150" y="3400350"/>
              <a:ext cx="3425" cy="10200"/>
            </a:xfrm>
            <a:custGeom>
              <a:avLst/>
              <a:gdLst/>
              <a:ahLst/>
              <a:cxnLst/>
              <a:rect l="l" t="t" r="r" b="b"/>
              <a:pathLst>
                <a:path w="137" h="408" extrusionOk="0">
                  <a:moveTo>
                    <a:pt x="1" y="1"/>
                  </a:moveTo>
                  <a:lnTo>
                    <a:pt x="1" y="407"/>
                  </a:lnTo>
                  <a:lnTo>
                    <a:pt x="136" y="407"/>
                  </a:lnTo>
                  <a:lnTo>
                    <a:pt x="136"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181550" y="3400350"/>
              <a:ext cx="7375" cy="10200"/>
            </a:xfrm>
            <a:custGeom>
              <a:avLst/>
              <a:gdLst/>
              <a:ahLst/>
              <a:cxnLst/>
              <a:rect l="l" t="t" r="r" b="b"/>
              <a:pathLst>
                <a:path w="295" h="408" extrusionOk="0">
                  <a:moveTo>
                    <a:pt x="0" y="1"/>
                  </a:moveTo>
                  <a:lnTo>
                    <a:pt x="0" y="407"/>
                  </a:lnTo>
                  <a:lnTo>
                    <a:pt x="294" y="407"/>
                  </a:lnTo>
                  <a:lnTo>
                    <a:pt x="294" y="1"/>
                  </a:lnTo>
                  <a:close/>
                </a:path>
              </a:pathLst>
            </a:custGeom>
            <a:solidFill>
              <a:srgbClr val="CE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5"/>
        <p:cNvGrpSpPr/>
        <p:nvPr/>
      </p:nvGrpSpPr>
      <p:grpSpPr>
        <a:xfrm>
          <a:off x="0" y="0"/>
          <a:ext cx="0" cy="0"/>
          <a:chOff x="0" y="0"/>
          <a:chExt cx="0" cy="0"/>
        </a:xfrm>
      </p:grpSpPr>
      <p:sp>
        <p:nvSpPr>
          <p:cNvPr id="3736" name="Google Shape;3736;p55"/>
          <p:cNvSpPr txBox="1">
            <a:spLocks noGrp="1"/>
          </p:cNvSpPr>
          <p:nvPr>
            <p:ph type="title"/>
          </p:nvPr>
        </p:nvSpPr>
        <p:spPr>
          <a:xfrm>
            <a:off x="4947025" y="1507325"/>
            <a:ext cx="2658300" cy="96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 SOFTWARE</a:t>
            </a:r>
            <a:endParaRPr/>
          </a:p>
        </p:txBody>
      </p:sp>
      <p:sp>
        <p:nvSpPr>
          <p:cNvPr id="3737" name="Google Shape;3737;p55"/>
          <p:cNvSpPr txBox="1">
            <a:spLocks noGrp="1"/>
          </p:cNvSpPr>
          <p:nvPr>
            <p:ph type="subTitle" idx="1"/>
          </p:nvPr>
        </p:nvSpPr>
        <p:spPr>
          <a:xfrm>
            <a:off x="4947025" y="2475775"/>
            <a:ext cx="2658300" cy="116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grpSp>
        <p:nvGrpSpPr>
          <p:cNvPr id="3738" name="Google Shape;3738;p55"/>
          <p:cNvGrpSpPr/>
          <p:nvPr/>
        </p:nvGrpSpPr>
        <p:grpSpPr>
          <a:xfrm>
            <a:off x="1310940" y="1507396"/>
            <a:ext cx="2752754" cy="2128708"/>
            <a:chOff x="2072995" y="1915648"/>
            <a:chExt cx="3165905" cy="2448197"/>
          </a:xfrm>
        </p:grpSpPr>
        <p:sp>
          <p:nvSpPr>
            <p:cNvPr id="3739" name="Google Shape;3739;p55"/>
            <p:cNvSpPr/>
            <p:nvPr/>
          </p:nvSpPr>
          <p:spPr>
            <a:xfrm>
              <a:off x="3260349" y="4095619"/>
              <a:ext cx="784838" cy="214359"/>
            </a:xfrm>
            <a:custGeom>
              <a:avLst/>
              <a:gdLst/>
              <a:ahLst/>
              <a:cxnLst/>
              <a:rect l="l" t="t" r="r" b="b"/>
              <a:pathLst>
                <a:path w="20326" h="9884" extrusionOk="0">
                  <a:moveTo>
                    <a:pt x="2967" y="0"/>
                  </a:moveTo>
                  <a:lnTo>
                    <a:pt x="0" y="9884"/>
                  </a:lnTo>
                  <a:lnTo>
                    <a:pt x="20325" y="9884"/>
                  </a:lnTo>
                  <a:lnTo>
                    <a:pt x="17359"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5"/>
            <p:cNvSpPr/>
            <p:nvPr/>
          </p:nvSpPr>
          <p:spPr>
            <a:xfrm>
              <a:off x="3201455" y="4310091"/>
              <a:ext cx="902567" cy="53754"/>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5"/>
            <p:cNvSpPr/>
            <p:nvPr/>
          </p:nvSpPr>
          <p:spPr>
            <a:xfrm>
              <a:off x="2072995" y="1915648"/>
              <a:ext cx="3159506" cy="218026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42" name="Google Shape;3742;p55"/>
            <p:cNvCxnSpPr/>
            <p:nvPr/>
          </p:nvCxnSpPr>
          <p:spPr>
            <a:xfrm>
              <a:off x="2078100" y="3861600"/>
              <a:ext cx="3160800" cy="0"/>
            </a:xfrm>
            <a:prstGeom prst="straightConnector1">
              <a:avLst/>
            </a:prstGeom>
            <a:noFill/>
            <a:ln w="9525" cap="flat" cmpd="sng">
              <a:solidFill>
                <a:schemeClr val="lt1"/>
              </a:solidFill>
              <a:prstDash val="solid"/>
              <a:round/>
              <a:headEnd type="none" w="med" len="med"/>
              <a:tailEnd type="none" w="med" len="med"/>
            </a:ln>
          </p:spPr>
        </p:cxnSp>
      </p:grpSp>
      <p:pic>
        <p:nvPicPr>
          <p:cNvPr id="3743" name="Google Shape;3743;p55"/>
          <p:cNvPicPr preferRelativeResize="0"/>
          <p:nvPr/>
        </p:nvPicPr>
        <p:blipFill rotWithShape="1">
          <a:blip r:embed="rId3">
            <a:alphaModFix/>
          </a:blip>
          <a:srcRect t="99" b="99"/>
          <a:stretch/>
        </p:blipFill>
        <p:spPr>
          <a:xfrm>
            <a:off x="1454935" y="1627991"/>
            <a:ext cx="2457300" cy="1379400"/>
          </a:xfrm>
          <a:prstGeom prst="roundRect">
            <a:avLst>
              <a:gd name="adj" fmla="val 3290"/>
            </a:avLst>
          </a:prstGeom>
          <a:noFill/>
          <a:ln w="9525" cap="flat" cmpd="sng">
            <a:solidFill>
              <a:schemeClr val="lt1"/>
            </a:solidFill>
            <a:prstDash val="solid"/>
            <a:round/>
            <a:headEnd type="none" w="sm" len="sm"/>
            <a:tailEnd type="none" w="sm" len="sm"/>
          </a:ln>
        </p:spPr>
      </p:pic>
      <p:grpSp>
        <p:nvGrpSpPr>
          <p:cNvPr id="3744" name="Google Shape;3744;p55"/>
          <p:cNvGrpSpPr/>
          <p:nvPr/>
        </p:nvGrpSpPr>
        <p:grpSpPr>
          <a:xfrm rot="-5400000">
            <a:off x="7740150" y="460463"/>
            <a:ext cx="311525" cy="694225"/>
            <a:chOff x="1530500" y="436925"/>
            <a:chExt cx="311525" cy="694225"/>
          </a:xfrm>
        </p:grpSpPr>
        <p:sp>
          <p:nvSpPr>
            <p:cNvPr id="3745" name="Google Shape;3745;p55"/>
            <p:cNvSpPr/>
            <p:nvPr/>
          </p:nvSpPr>
          <p:spPr>
            <a:xfrm>
              <a:off x="1530500" y="612025"/>
              <a:ext cx="311525" cy="161875"/>
            </a:xfrm>
            <a:custGeom>
              <a:avLst/>
              <a:gdLst/>
              <a:ahLst/>
              <a:cxnLst/>
              <a:rect l="l" t="t" r="r" b="b"/>
              <a:pathLst>
                <a:path w="12461" h="6475" extrusionOk="0">
                  <a:moveTo>
                    <a:pt x="11997" y="295"/>
                  </a:moveTo>
                  <a:lnTo>
                    <a:pt x="6236" y="6056"/>
                  </a:lnTo>
                  <a:lnTo>
                    <a:pt x="464" y="295"/>
                  </a:lnTo>
                  <a:lnTo>
                    <a:pt x="3321" y="295"/>
                  </a:lnTo>
                  <a:lnTo>
                    <a:pt x="6236" y="3198"/>
                  </a:lnTo>
                  <a:lnTo>
                    <a:pt x="9139" y="295"/>
                  </a:lnTo>
                  <a:close/>
                  <a:moveTo>
                    <a:pt x="249" y="1"/>
                  </a:moveTo>
                  <a:lnTo>
                    <a:pt x="0" y="249"/>
                  </a:lnTo>
                  <a:lnTo>
                    <a:pt x="6236" y="6474"/>
                  </a:lnTo>
                  <a:lnTo>
                    <a:pt x="12461" y="249"/>
                  </a:lnTo>
                  <a:lnTo>
                    <a:pt x="12212" y="1"/>
                  </a:lnTo>
                  <a:lnTo>
                    <a:pt x="9015" y="1"/>
                  </a:lnTo>
                  <a:lnTo>
                    <a:pt x="6236" y="2780"/>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5"/>
            <p:cNvSpPr/>
            <p:nvPr/>
          </p:nvSpPr>
          <p:spPr>
            <a:xfrm>
              <a:off x="1535875" y="794200"/>
              <a:ext cx="301075" cy="153100"/>
            </a:xfrm>
            <a:custGeom>
              <a:avLst/>
              <a:gdLst/>
              <a:ahLst/>
              <a:cxnLst/>
              <a:rect l="l" t="t" r="r" b="b"/>
              <a:pathLst>
                <a:path w="12043" h="6124" extrusionOk="0">
                  <a:moveTo>
                    <a:pt x="101" y="1"/>
                  </a:moveTo>
                  <a:lnTo>
                    <a:pt x="0" y="102"/>
                  </a:lnTo>
                  <a:lnTo>
                    <a:pt x="6021" y="6123"/>
                  </a:lnTo>
                  <a:lnTo>
                    <a:pt x="12042" y="102"/>
                  </a:lnTo>
                  <a:lnTo>
                    <a:pt x="11940" y="1"/>
                  </a:lnTo>
                  <a:lnTo>
                    <a:pt x="8868" y="1"/>
                  </a:lnTo>
                  <a:lnTo>
                    <a:pt x="6021" y="2847"/>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5"/>
            <p:cNvSpPr/>
            <p:nvPr/>
          </p:nvSpPr>
          <p:spPr>
            <a:xfrm>
              <a:off x="1530500" y="969000"/>
              <a:ext cx="311525" cy="162150"/>
            </a:xfrm>
            <a:custGeom>
              <a:avLst/>
              <a:gdLst/>
              <a:ahLst/>
              <a:cxnLst/>
              <a:rect l="l" t="t" r="r" b="b"/>
              <a:pathLst>
                <a:path w="12461" h="6486" extrusionOk="0">
                  <a:moveTo>
                    <a:pt x="11997" y="295"/>
                  </a:moveTo>
                  <a:lnTo>
                    <a:pt x="6236" y="6068"/>
                  </a:lnTo>
                  <a:lnTo>
                    <a:pt x="464" y="295"/>
                  </a:lnTo>
                  <a:lnTo>
                    <a:pt x="3321" y="295"/>
                  </a:lnTo>
                  <a:lnTo>
                    <a:pt x="6236" y="3209"/>
                  </a:lnTo>
                  <a:lnTo>
                    <a:pt x="9139" y="295"/>
                  </a:lnTo>
                  <a:close/>
                  <a:moveTo>
                    <a:pt x="249" y="1"/>
                  </a:moveTo>
                  <a:lnTo>
                    <a:pt x="0" y="249"/>
                  </a:lnTo>
                  <a:lnTo>
                    <a:pt x="6236" y="6485"/>
                  </a:lnTo>
                  <a:lnTo>
                    <a:pt x="12461" y="249"/>
                  </a:lnTo>
                  <a:lnTo>
                    <a:pt x="12212" y="1"/>
                  </a:lnTo>
                  <a:lnTo>
                    <a:pt x="9015" y="1"/>
                  </a:lnTo>
                  <a:lnTo>
                    <a:pt x="6236" y="2792"/>
                  </a:lnTo>
                  <a:lnTo>
                    <a:pt x="3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5"/>
            <p:cNvSpPr/>
            <p:nvPr/>
          </p:nvSpPr>
          <p:spPr>
            <a:xfrm>
              <a:off x="1535875" y="436925"/>
              <a:ext cx="301075" cy="153100"/>
            </a:xfrm>
            <a:custGeom>
              <a:avLst/>
              <a:gdLst/>
              <a:ahLst/>
              <a:cxnLst/>
              <a:rect l="l" t="t" r="r" b="b"/>
              <a:pathLst>
                <a:path w="12043" h="6124" extrusionOk="0">
                  <a:moveTo>
                    <a:pt x="101" y="1"/>
                  </a:moveTo>
                  <a:lnTo>
                    <a:pt x="0" y="103"/>
                  </a:lnTo>
                  <a:lnTo>
                    <a:pt x="6021" y="6124"/>
                  </a:lnTo>
                  <a:lnTo>
                    <a:pt x="12042" y="103"/>
                  </a:lnTo>
                  <a:lnTo>
                    <a:pt x="11940" y="1"/>
                  </a:lnTo>
                  <a:lnTo>
                    <a:pt x="8868" y="1"/>
                  </a:lnTo>
                  <a:lnTo>
                    <a:pt x="6021" y="2848"/>
                  </a:lnTo>
                  <a:lnTo>
                    <a:pt x="3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31"/>
        <p:cNvGrpSpPr/>
        <p:nvPr/>
      </p:nvGrpSpPr>
      <p:grpSpPr>
        <a:xfrm>
          <a:off x="0" y="0"/>
          <a:ext cx="0" cy="0"/>
          <a:chOff x="0" y="0"/>
          <a:chExt cx="0" cy="0"/>
        </a:xfrm>
      </p:grpSpPr>
      <p:sp>
        <p:nvSpPr>
          <p:cNvPr id="8332" name="Google Shape;8332;p73"/>
          <p:cNvSpPr txBox="1">
            <a:spLocks noGrp="1"/>
          </p:cNvSpPr>
          <p:nvPr>
            <p:ph type="ctrTitle"/>
          </p:nvPr>
        </p:nvSpPr>
        <p:spPr>
          <a:xfrm>
            <a:off x="953450" y="761075"/>
            <a:ext cx="4749000" cy="8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8333" name="Google Shape;8333;p73"/>
          <p:cNvSpPr txBox="1">
            <a:spLocks noGrp="1"/>
          </p:cNvSpPr>
          <p:nvPr>
            <p:ph type="subTitle" idx="1"/>
          </p:nvPr>
        </p:nvSpPr>
        <p:spPr>
          <a:xfrm>
            <a:off x="953450" y="1579325"/>
            <a:ext cx="4749000" cy="11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sz="1800" b="1">
                <a:latin typeface="Orbitron"/>
                <a:ea typeface="Orbitron"/>
                <a:cs typeface="Orbitron"/>
                <a:sym typeface="Orbitron"/>
              </a:rPr>
              <a:t>Do you have any questions?</a:t>
            </a:r>
            <a:endParaRPr sz="1800" b="1">
              <a:latin typeface="Orbitron"/>
              <a:ea typeface="Orbitron"/>
              <a:cs typeface="Orbitron"/>
              <a:sym typeface="Orbitron"/>
            </a:endParaRPr>
          </a:p>
          <a:p>
            <a:pPr marL="0" lvl="0" indent="0" algn="l" rtl="0">
              <a:spcBef>
                <a:spcPts val="1000"/>
              </a:spcBef>
              <a:spcAft>
                <a:spcPts val="0"/>
              </a:spcAft>
              <a:buClr>
                <a:schemeClr val="hlink"/>
              </a:buClr>
              <a:buSzPts val="1100"/>
              <a:buFont typeface="Arial"/>
              <a:buNone/>
            </a:pPr>
            <a:r>
              <a:rPr lang="en"/>
              <a:t>youremail@freepik.com </a:t>
            </a:r>
            <a:endParaRPr/>
          </a:p>
          <a:p>
            <a:pPr marL="0" lvl="0" indent="0" algn="l" rtl="0">
              <a:spcBef>
                <a:spcPts val="0"/>
              </a:spcBef>
              <a:spcAft>
                <a:spcPts val="0"/>
              </a:spcAft>
              <a:buClr>
                <a:schemeClr val="hlink"/>
              </a:buClr>
              <a:buSzPts val="1100"/>
              <a:buFont typeface="Arial"/>
              <a:buNone/>
            </a:pPr>
            <a:r>
              <a:rPr lang="en"/>
              <a:t>+91  620 421 838 </a:t>
            </a:r>
            <a:endParaRPr/>
          </a:p>
          <a:p>
            <a:pPr marL="0" lvl="0" indent="0" algn="l" rtl="0">
              <a:spcBef>
                <a:spcPts val="0"/>
              </a:spcBef>
              <a:spcAft>
                <a:spcPts val="0"/>
              </a:spcAft>
              <a:buNone/>
            </a:pPr>
            <a:r>
              <a:rPr lang="en"/>
              <a:t>yourcompany.com</a:t>
            </a:r>
            <a:endParaRPr/>
          </a:p>
        </p:txBody>
      </p:sp>
      <p:sp>
        <p:nvSpPr>
          <p:cNvPr id="8334" name="Google Shape;8334;p73"/>
          <p:cNvSpPr txBox="1"/>
          <p:nvPr/>
        </p:nvSpPr>
        <p:spPr>
          <a:xfrm>
            <a:off x="953450" y="4247409"/>
            <a:ext cx="3000000" cy="2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Open Sans"/>
                <a:ea typeface="Open Sans"/>
                <a:cs typeface="Open Sans"/>
                <a:sym typeface="Open Sans"/>
              </a:rPr>
              <a:t>Please keep this slide for attribution</a:t>
            </a:r>
            <a:endParaRPr sz="1200">
              <a:solidFill>
                <a:schemeClr val="lt1"/>
              </a:solidFill>
              <a:latin typeface="Open Sans"/>
              <a:ea typeface="Open Sans"/>
              <a:cs typeface="Open Sans"/>
              <a:sym typeface="Open Sans"/>
            </a:endParaRPr>
          </a:p>
        </p:txBody>
      </p:sp>
      <p:sp>
        <p:nvSpPr>
          <p:cNvPr id="8335" name="Google Shape;8335;p73"/>
          <p:cNvSpPr/>
          <p:nvPr/>
        </p:nvSpPr>
        <p:spPr>
          <a:xfrm>
            <a:off x="1054605" y="299204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6" name="Google Shape;8336;p73"/>
          <p:cNvGrpSpPr/>
          <p:nvPr/>
        </p:nvGrpSpPr>
        <p:grpSpPr>
          <a:xfrm>
            <a:off x="1523260" y="2992235"/>
            <a:ext cx="346056" cy="345674"/>
            <a:chOff x="3303268" y="3817349"/>
            <a:chExt cx="346056" cy="345674"/>
          </a:xfrm>
        </p:grpSpPr>
        <p:sp>
          <p:nvSpPr>
            <p:cNvPr id="8337" name="Google Shape;8337;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1" name="Google Shape;8341;p73"/>
          <p:cNvGrpSpPr/>
          <p:nvPr/>
        </p:nvGrpSpPr>
        <p:grpSpPr>
          <a:xfrm>
            <a:off x="1992297" y="2992235"/>
            <a:ext cx="346056" cy="345674"/>
            <a:chOff x="3752358" y="3817349"/>
            <a:chExt cx="346056" cy="345674"/>
          </a:xfrm>
        </p:grpSpPr>
        <p:sp>
          <p:nvSpPr>
            <p:cNvPr id="8342" name="Google Shape;8342;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6" name="Google Shape;8346;p73"/>
          <p:cNvGrpSpPr/>
          <p:nvPr/>
        </p:nvGrpSpPr>
        <p:grpSpPr>
          <a:xfrm>
            <a:off x="2461334" y="2992235"/>
            <a:ext cx="346024" cy="345674"/>
            <a:chOff x="4201447" y="3817349"/>
            <a:chExt cx="346024" cy="345674"/>
          </a:xfrm>
        </p:grpSpPr>
        <p:sp>
          <p:nvSpPr>
            <p:cNvPr id="8347" name="Google Shape;8347;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9" name="Google Shape;8349;p73"/>
          <p:cNvGrpSpPr/>
          <p:nvPr/>
        </p:nvGrpSpPr>
        <p:grpSpPr>
          <a:xfrm>
            <a:off x="2930339" y="2992235"/>
            <a:ext cx="346056" cy="345674"/>
            <a:chOff x="2238181" y="4120624"/>
            <a:chExt cx="346056" cy="345674"/>
          </a:xfrm>
        </p:grpSpPr>
        <p:grpSp>
          <p:nvGrpSpPr>
            <p:cNvPr id="8350" name="Google Shape;8350;p73"/>
            <p:cNvGrpSpPr/>
            <p:nvPr/>
          </p:nvGrpSpPr>
          <p:grpSpPr>
            <a:xfrm>
              <a:off x="2309155" y="4177413"/>
              <a:ext cx="203862" cy="231903"/>
              <a:chOff x="1512725" y="258500"/>
              <a:chExt cx="4570900" cy="5199625"/>
            </a:xfrm>
          </p:grpSpPr>
          <p:sp>
            <p:nvSpPr>
              <p:cNvPr id="8351" name="Google Shape;8351;p73"/>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73"/>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3" name="Google Shape;8353;p73"/>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4" name="Google Shape;8354;p73"/>
          <p:cNvGrpSpPr/>
          <p:nvPr/>
        </p:nvGrpSpPr>
        <p:grpSpPr>
          <a:xfrm>
            <a:off x="5518108" y="1141100"/>
            <a:ext cx="2875079" cy="2861300"/>
            <a:chOff x="5669450" y="1167800"/>
            <a:chExt cx="2761313" cy="2748080"/>
          </a:xfrm>
        </p:grpSpPr>
        <p:grpSp>
          <p:nvGrpSpPr>
            <p:cNvPr id="8355" name="Google Shape;8355;p73"/>
            <p:cNvGrpSpPr/>
            <p:nvPr/>
          </p:nvGrpSpPr>
          <p:grpSpPr>
            <a:xfrm>
              <a:off x="5669450" y="1167800"/>
              <a:ext cx="2761313" cy="2748080"/>
              <a:chOff x="748475" y="1167800"/>
              <a:chExt cx="2761313" cy="2748080"/>
            </a:xfrm>
          </p:grpSpPr>
          <p:sp>
            <p:nvSpPr>
              <p:cNvPr id="8356" name="Google Shape;8356;p73"/>
              <p:cNvSpPr/>
              <p:nvPr/>
            </p:nvSpPr>
            <p:spPr>
              <a:xfrm>
                <a:off x="748475" y="2488173"/>
                <a:ext cx="107100" cy="107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73"/>
              <p:cNvSpPr/>
              <p:nvPr/>
            </p:nvSpPr>
            <p:spPr>
              <a:xfrm>
                <a:off x="2027373" y="1167800"/>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73"/>
              <p:cNvSpPr/>
              <p:nvPr/>
            </p:nvSpPr>
            <p:spPr>
              <a:xfrm>
                <a:off x="3332188" y="2452921"/>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73"/>
              <p:cNvSpPr/>
              <p:nvPr/>
            </p:nvSpPr>
            <p:spPr>
              <a:xfrm>
                <a:off x="2027373" y="3724122"/>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73"/>
              <p:cNvSpPr/>
              <p:nvPr/>
            </p:nvSpPr>
            <p:spPr>
              <a:xfrm rot="2700000">
                <a:off x="2934674" y="154045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73"/>
              <p:cNvSpPr/>
              <p:nvPr/>
            </p:nvSpPr>
            <p:spPr>
              <a:xfrm rot="2700000">
                <a:off x="2948609" y="337182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73"/>
              <p:cNvSpPr/>
              <p:nvPr/>
            </p:nvSpPr>
            <p:spPr>
              <a:xfrm rot="2700000">
                <a:off x="1138335" y="3359285"/>
                <a:ext cx="155281" cy="15528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73"/>
              <p:cNvSpPr/>
              <p:nvPr/>
            </p:nvSpPr>
            <p:spPr>
              <a:xfrm rot="1807217">
                <a:off x="959281" y="1868183"/>
                <a:ext cx="45435" cy="4543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73"/>
              <p:cNvSpPr/>
              <p:nvPr/>
            </p:nvSpPr>
            <p:spPr>
              <a:xfrm rot="1804115">
                <a:off x="2673760" y="13460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73"/>
              <p:cNvSpPr/>
              <p:nvPr/>
            </p:nvSpPr>
            <p:spPr>
              <a:xfrm rot="1804115">
                <a:off x="3161209" y="3111417"/>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73"/>
              <p:cNvSpPr/>
              <p:nvPr/>
            </p:nvSpPr>
            <p:spPr>
              <a:xfrm rot="1801578">
                <a:off x="1401275" y="3565441"/>
                <a:ext cx="166667" cy="1666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73"/>
              <p:cNvSpPr/>
              <p:nvPr/>
            </p:nvSpPr>
            <p:spPr>
              <a:xfrm rot="3595885">
                <a:off x="1364322" y="1318921"/>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73"/>
              <p:cNvSpPr/>
              <p:nvPr/>
            </p:nvSpPr>
            <p:spPr>
              <a:xfrm rot="3595885">
                <a:off x="3134333" y="18144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73"/>
              <p:cNvSpPr/>
              <p:nvPr/>
            </p:nvSpPr>
            <p:spPr>
              <a:xfrm rot="3595885">
                <a:off x="2673804" y="3587030"/>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73"/>
              <p:cNvSpPr/>
              <p:nvPr/>
            </p:nvSpPr>
            <p:spPr>
              <a:xfrm rot="3598200">
                <a:off x="938347" y="3110438"/>
                <a:ext cx="142071" cy="14207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73"/>
              <p:cNvSpPr/>
              <p:nvPr/>
            </p:nvSpPr>
            <p:spPr>
              <a:xfrm rot="4490289">
                <a:off x="1680481" y="1188188"/>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73"/>
              <p:cNvSpPr/>
              <p:nvPr/>
            </p:nvSpPr>
            <p:spPr>
              <a:xfrm rot="4490289">
                <a:off x="3261927" y="212495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73"/>
              <p:cNvSpPr/>
              <p:nvPr/>
            </p:nvSpPr>
            <p:spPr>
              <a:xfrm rot="4490289">
                <a:off x="2358319" y="371793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73"/>
              <p:cNvSpPr/>
              <p:nvPr/>
            </p:nvSpPr>
            <p:spPr>
              <a:xfrm rot="4493425">
                <a:off x="819385" y="2813326"/>
                <a:ext cx="124297" cy="12429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73"/>
              <p:cNvSpPr/>
              <p:nvPr/>
            </p:nvSpPr>
            <p:spPr>
              <a:xfrm rot="885439">
                <a:off x="820720" y="2174345"/>
                <a:ext cx="63598" cy="63598"/>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73"/>
              <p:cNvSpPr/>
              <p:nvPr/>
            </p:nvSpPr>
            <p:spPr>
              <a:xfrm rot="892892">
                <a:off x="2365652" y="1216223"/>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73"/>
              <p:cNvSpPr/>
              <p:nvPr/>
            </p:nvSpPr>
            <p:spPr>
              <a:xfrm rot="892892">
                <a:off x="3293396" y="2795269"/>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73"/>
              <p:cNvSpPr/>
              <p:nvPr/>
            </p:nvSpPr>
            <p:spPr>
              <a:xfrm rot="892892">
                <a:off x="1704033" y="3685440"/>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9" name="Google Shape;8379;p73"/>
            <p:cNvGrpSpPr/>
            <p:nvPr/>
          </p:nvGrpSpPr>
          <p:grpSpPr>
            <a:xfrm>
              <a:off x="5963944" y="1461027"/>
              <a:ext cx="2172325" cy="2161914"/>
              <a:chOff x="748475" y="1167800"/>
              <a:chExt cx="2761313" cy="2748080"/>
            </a:xfrm>
          </p:grpSpPr>
          <p:sp>
            <p:nvSpPr>
              <p:cNvPr id="8380" name="Google Shape;8380;p73"/>
              <p:cNvSpPr/>
              <p:nvPr/>
            </p:nvSpPr>
            <p:spPr>
              <a:xfrm>
                <a:off x="748475" y="2488173"/>
                <a:ext cx="107100" cy="107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73"/>
              <p:cNvSpPr/>
              <p:nvPr/>
            </p:nvSpPr>
            <p:spPr>
              <a:xfrm>
                <a:off x="2027373" y="1167800"/>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73"/>
              <p:cNvSpPr/>
              <p:nvPr/>
            </p:nvSpPr>
            <p:spPr>
              <a:xfrm>
                <a:off x="3332188" y="2452921"/>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73"/>
              <p:cNvSpPr/>
              <p:nvPr/>
            </p:nvSpPr>
            <p:spPr>
              <a:xfrm>
                <a:off x="2027373" y="3724122"/>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73"/>
              <p:cNvSpPr/>
              <p:nvPr/>
            </p:nvSpPr>
            <p:spPr>
              <a:xfrm rot="2700000">
                <a:off x="2934674" y="154045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73"/>
              <p:cNvSpPr/>
              <p:nvPr/>
            </p:nvSpPr>
            <p:spPr>
              <a:xfrm rot="2700000">
                <a:off x="2948609" y="337182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73"/>
              <p:cNvSpPr/>
              <p:nvPr/>
            </p:nvSpPr>
            <p:spPr>
              <a:xfrm rot="2700000">
                <a:off x="1138335" y="3359285"/>
                <a:ext cx="155281" cy="15528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73"/>
              <p:cNvSpPr/>
              <p:nvPr/>
            </p:nvSpPr>
            <p:spPr>
              <a:xfrm rot="1807217">
                <a:off x="959281" y="1868183"/>
                <a:ext cx="45435" cy="4543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73"/>
              <p:cNvSpPr/>
              <p:nvPr/>
            </p:nvSpPr>
            <p:spPr>
              <a:xfrm rot="1804115">
                <a:off x="2673760" y="13460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73"/>
              <p:cNvSpPr/>
              <p:nvPr/>
            </p:nvSpPr>
            <p:spPr>
              <a:xfrm rot="1804115">
                <a:off x="3161209" y="3111417"/>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73"/>
              <p:cNvSpPr/>
              <p:nvPr/>
            </p:nvSpPr>
            <p:spPr>
              <a:xfrm rot="1801578">
                <a:off x="1401275" y="3565441"/>
                <a:ext cx="166667" cy="1666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73"/>
              <p:cNvSpPr/>
              <p:nvPr/>
            </p:nvSpPr>
            <p:spPr>
              <a:xfrm rot="3595885">
                <a:off x="1364322" y="1318921"/>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73"/>
              <p:cNvSpPr/>
              <p:nvPr/>
            </p:nvSpPr>
            <p:spPr>
              <a:xfrm rot="3595885">
                <a:off x="3134333" y="18144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73"/>
              <p:cNvSpPr/>
              <p:nvPr/>
            </p:nvSpPr>
            <p:spPr>
              <a:xfrm rot="3595885">
                <a:off x="2673804" y="3587030"/>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73"/>
              <p:cNvSpPr/>
              <p:nvPr/>
            </p:nvSpPr>
            <p:spPr>
              <a:xfrm rot="3598200">
                <a:off x="938347" y="3110438"/>
                <a:ext cx="142071" cy="14207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73"/>
              <p:cNvSpPr/>
              <p:nvPr/>
            </p:nvSpPr>
            <p:spPr>
              <a:xfrm rot="4490289">
                <a:off x="1680481" y="1188188"/>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73"/>
              <p:cNvSpPr/>
              <p:nvPr/>
            </p:nvSpPr>
            <p:spPr>
              <a:xfrm rot="4490289">
                <a:off x="3261927" y="212495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73"/>
              <p:cNvSpPr/>
              <p:nvPr/>
            </p:nvSpPr>
            <p:spPr>
              <a:xfrm rot="4490289">
                <a:off x="2358319" y="371793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73"/>
              <p:cNvSpPr/>
              <p:nvPr/>
            </p:nvSpPr>
            <p:spPr>
              <a:xfrm rot="4493425">
                <a:off x="819385" y="2813326"/>
                <a:ext cx="124297" cy="12429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73"/>
              <p:cNvSpPr/>
              <p:nvPr/>
            </p:nvSpPr>
            <p:spPr>
              <a:xfrm rot="885439">
                <a:off x="820720" y="2174345"/>
                <a:ext cx="63598" cy="63598"/>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73"/>
              <p:cNvSpPr/>
              <p:nvPr/>
            </p:nvSpPr>
            <p:spPr>
              <a:xfrm rot="892892">
                <a:off x="2365652" y="1216223"/>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73"/>
              <p:cNvSpPr/>
              <p:nvPr/>
            </p:nvSpPr>
            <p:spPr>
              <a:xfrm rot="892892">
                <a:off x="3293396" y="2795269"/>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73"/>
              <p:cNvSpPr/>
              <p:nvPr/>
            </p:nvSpPr>
            <p:spPr>
              <a:xfrm rot="892892">
                <a:off x="1704033" y="3685440"/>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3" name="Google Shape;8403;p73"/>
            <p:cNvGrpSpPr/>
            <p:nvPr/>
          </p:nvGrpSpPr>
          <p:grpSpPr>
            <a:xfrm>
              <a:off x="6227097" y="1722435"/>
              <a:ext cx="1646019" cy="1638130"/>
              <a:chOff x="748475" y="1167800"/>
              <a:chExt cx="2761313" cy="2748080"/>
            </a:xfrm>
          </p:grpSpPr>
          <p:sp>
            <p:nvSpPr>
              <p:cNvPr id="8404" name="Google Shape;8404;p73"/>
              <p:cNvSpPr/>
              <p:nvPr/>
            </p:nvSpPr>
            <p:spPr>
              <a:xfrm>
                <a:off x="748475" y="2488173"/>
                <a:ext cx="107100" cy="107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73"/>
              <p:cNvSpPr/>
              <p:nvPr/>
            </p:nvSpPr>
            <p:spPr>
              <a:xfrm>
                <a:off x="2027373" y="1167800"/>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73"/>
              <p:cNvSpPr/>
              <p:nvPr/>
            </p:nvSpPr>
            <p:spPr>
              <a:xfrm>
                <a:off x="3332188" y="2452921"/>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73"/>
              <p:cNvSpPr/>
              <p:nvPr/>
            </p:nvSpPr>
            <p:spPr>
              <a:xfrm>
                <a:off x="2027373" y="3724122"/>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73"/>
              <p:cNvSpPr/>
              <p:nvPr/>
            </p:nvSpPr>
            <p:spPr>
              <a:xfrm rot="2700000">
                <a:off x="2934674" y="154045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73"/>
              <p:cNvSpPr/>
              <p:nvPr/>
            </p:nvSpPr>
            <p:spPr>
              <a:xfrm rot="2700000">
                <a:off x="2948609" y="337182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73"/>
              <p:cNvSpPr/>
              <p:nvPr/>
            </p:nvSpPr>
            <p:spPr>
              <a:xfrm rot="2700000">
                <a:off x="1138335" y="3359285"/>
                <a:ext cx="155281" cy="15528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73"/>
              <p:cNvSpPr/>
              <p:nvPr/>
            </p:nvSpPr>
            <p:spPr>
              <a:xfrm rot="1807217">
                <a:off x="959281" y="1868183"/>
                <a:ext cx="45435" cy="4543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73"/>
              <p:cNvSpPr/>
              <p:nvPr/>
            </p:nvSpPr>
            <p:spPr>
              <a:xfrm rot="1804115">
                <a:off x="2673760" y="13460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73"/>
              <p:cNvSpPr/>
              <p:nvPr/>
            </p:nvSpPr>
            <p:spPr>
              <a:xfrm rot="1804115">
                <a:off x="3161209" y="3111417"/>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73"/>
              <p:cNvSpPr/>
              <p:nvPr/>
            </p:nvSpPr>
            <p:spPr>
              <a:xfrm rot="1801578">
                <a:off x="1401275" y="3565441"/>
                <a:ext cx="166667" cy="1666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73"/>
              <p:cNvSpPr/>
              <p:nvPr/>
            </p:nvSpPr>
            <p:spPr>
              <a:xfrm rot="3595885">
                <a:off x="1364322" y="1318921"/>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73"/>
              <p:cNvSpPr/>
              <p:nvPr/>
            </p:nvSpPr>
            <p:spPr>
              <a:xfrm rot="3595885">
                <a:off x="3134333" y="18144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73"/>
              <p:cNvSpPr/>
              <p:nvPr/>
            </p:nvSpPr>
            <p:spPr>
              <a:xfrm rot="3595885">
                <a:off x="2673804" y="3587030"/>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73"/>
              <p:cNvSpPr/>
              <p:nvPr/>
            </p:nvSpPr>
            <p:spPr>
              <a:xfrm rot="3598200">
                <a:off x="938347" y="3110438"/>
                <a:ext cx="142071" cy="14207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73"/>
              <p:cNvSpPr/>
              <p:nvPr/>
            </p:nvSpPr>
            <p:spPr>
              <a:xfrm rot="4490289">
                <a:off x="1680481" y="1188188"/>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73"/>
              <p:cNvSpPr/>
              <p:nvPr/>
            </p:nvSpPr>
            <p:spPr>
              <a:xfrm rot="4490289">
                <a:off x="3261927" y="212495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73"/>
              <p:cNvSpPr/>
              <p:nvPr/>
            </p:nvSpPr>
            <p:spPr>
              <a:xfrm rot="4490289">
                <a:off x="2358319" y="371793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73"/>
              <p:cNvSpPr/>
              <p:nvPr/>
            </p:nvSpPr>
            <p:spPr>
              <a:xfrm rot="4493425">
                <a:off x="819385" y="2813326"/>
                <a:ext cx="124297" cy="12429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73"/>
              <p:cNvSpPr/>
              <p:nvPr/>
            </p:nvSpPr>
            <p:spPr>
              <a:xfrm rot="885439">
                <a:off x="820720" y="2174345"/>
                <a:ext cx="63598" cy="63598"/>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73"/>
              <p:cNvSpPr/>
              <p:nvPr/>
            </p:nvSpPr>
            <p:spPr>
              <a:xfrm rot="892892">
                <a:off x="2365652" y="1216223"/>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73"/>
              <p:cNvSpPr/>
              <p:nvPr/>
            </p:nvSpPr>
            <p:spPr>
              <a:xfrm rot="892892">
                <a:off x="3293396" y="2795269"/>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73"/>
              <p:cNvSpPr/>
              <p:nvPr/>
            </p:nvSpPr>
            <p:spPr>
              <a:xfrm rot="892892">
                <a:off x="1704033" y="3685440"/>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7" name="Google Shape;8427;p73"/>
            <p:cNvGrpSpPr/>
            <p:nvPr/>
          </p:nvGrpSpPr>
          <p:grpSpPr>
            <a:xfrm>
              <a:off x="6442066" y="1936380"/>
              <a:ext cx="1216082" cy="1210254"/>
              <a:chOff x="748475" y="1167800"/>
              <a:chExt cx="2761313" cy="2748080"/>
            </a:xfrm>
          </p:grpSpPr>
          <p:sp>
            <p:nvSpPr>
              <p:cNvPr id="8428" name="Google Shape;8428;p73"/>
              <p:cNvSpPr/>
              <p:nvPr/>
            </p:nvSpPr>
            <p:spPr>
              <a:xfrm>
                <a:off x="748475" y="2488173"/>
                <a:ext cx="107100" cy="107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73"/>
              <p:cNvSpPr/>
              <p:nvPr/>
            </p:nvSpPr>
            <p:spPr>
              <a:xfrm>
                <a:off x="2027373" y="1167800"/>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73"/>
              <p:cNvSpPr/>
              <p:nvPr/>
            </p:nvSpPr>
            <p:spPr>
              <a:xfrm>
                <a:off x="3332188" y="2452921"/>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73"/>
              <p:cNvSpPr/>
              <p:nvPr/>
            </p:nvSpPr>
            <p:spPr>
              <a:xfrm>
                <a:off x="2027373" y="3724122"/>
                <a:ext cx="177600" cy="17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73"/>
              <p:cNvSpPr/>
              <p:nvPr/>
            </p:nvSpPr>
            <p:spPr>
              <a:xfrm rot="2700000">
                <a:off x="2934674" y="154045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73"/>
              <p:cNvSpPr/>
              <p:nvPr/>
            </p:nvSpPr>
            <p:spPr>
              <a:xfrm rot="2700000">
                <a:off x="2948609" y="3371822"/>
                <a:ext cx="177767" cy="1777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73"/>
              <p:cNvSpPr/>
              <p:nvPr/>
            </p:nvSpPr>
            <p:spPr>
              <a:xfrm rot="2700000">
                <a:off x="1138335" y="3359285"/>
                <a:ext cx="155281" cy="15528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73"/>
              <p:cNvSpPr/>
              <p:nvPr/>
            </p:nvSpPr>
            <p:spPr>
              <a:xfrm rot="1807217">
                <a:off x="959281" y="1868183"/>
                <a:ext cx="45435" cy="4543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73"/>
              <p:cNvSpPr/>
              <p:nvPr/>
            </p:nvSpPr>
            <p:spPr>
              <a:xfrm rot="1804115">
                <a:off x="2673760" y="13460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73"/>
              <p:cNvSpPr/>
              <p:nvPr/>
            </p:nvSpPr>
            <p:spPr>
              <a:xfrm rot="1804115">
                <a:off x="3161209" y="3111417"/>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73"/>
              <p:cNvSpPr/>
              <p:nvPr/>
            </p:nvSpPr>
            <p:spPr>
              <a:xfrm rot="1801578">
                <a:off x="1401275" y="3565441"/>
                <a:ext cx="166667" cy="16666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73"/>
              <p:cNvSpPr/>
              <p:nvPr/>
            </p:nvSpPr>
            <p:spPr>
              <a:xfrm rot="3595885">
                <a:off x="1364322" y="1318921"/>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73"/>
              <p:cNvSpPr/>
              <p:nvPr/>
            </p:nvSpPr>
            <p:spPr>
              <a:xfrm rot="3595885">
                <a:off x="3134333" y="1814456"/>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73"/>
              <p:cNvSpPr/>
              <p:nvPr/>
            </p:nvSpPr>
            <p:spPr>
              <a:xfrm rot="3595885">
                <a:off x="2673804" y="3587030"/>
                <a:ext cx="177831" cy="17783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73"/>
              <p:cNvSpPr/>
              <p:nvPr/>
            </p:nvSpPr>
            <p:spPr>
              <a:xfrm rot="3598200">
                <a:off x="938347" y="3110438"/>
                <a:ext cx="142071" cy="14207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73"/>
              <p:cNvSpPr/>
              <p:nvPr/>
            </p:nvSpPr>
            <p:spPr>
              <a:xfrm rot="4490289">
                <a:off x="1680481" y="1188188"/>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73"/>
              <p:cNvSpPr/>
              <p:nvPr/>
            </p:nvSpPr>
            <p:spPr>
              <a:xfrm rot="4490289">
                <a:off x="3261927" y="212495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73"/>
              <p:cNvSpPr/>
              <p:nvPr/>
            </p:nvSpPr>
            <p:spPr>
              <a:xfrm rot="4490289">
                <a:off x="2358319" y="3717935"/>
                <a:ext cx="177789" cy="17778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73"/>
              <p:cNvSpPr/>
              <p:nvPr/>
            </p:nvSpPr>
            <p:spPr>
              <a:xfrm rot="4493425">
                <a:off x="819385" y="2813326"/>
                <a:ext cx="124297" cy="12429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73"/>
              <p:cNvSpPr/>
              <p:nvPr/>
            </p:nvSpPr>
            <p:spPr>
              <a:xfrm rot="885439">
                <a:off x="820720" y="2174345"/>
                <a:ext cx="63598" cy="63598"/>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73"/>
              <p:cNvSpPr/>
              <p:nvPr/>
            </p:nvSpPr>
            <p:spPr>
              <a:xfrm rot="892892">
                <a:off x="2365652" y="1216223"/>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73"/>
              <p:cNvSpPr/>
              <p:nvPr/>
            </p:nvSpPr>
            <p:spPr>
              <a:xfrm rot="892892">
                <a:off x="3293396" y="2795269"/>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73"/>
              <p:cNvSpPr/>
              <p:nvPr/>
            </p:nvSpPr>
            <p:spPr>
              <a:xfrm rot="892892">
                <a:off x="1704033" y="3685440"/>
                <a:ext cx="177555" cy="17755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51" name="Google Shape;8451;p73"/>
          <p:cNvSpPr txBox="1"/>
          <p:nvPr/>
        </p:nvSpPr>
        <p:spPr>
          <a:xfrm>
            <a:off x="3612500" y="338800"/>
            <a:ext cx="4818300" cy="2007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100" b="1">
                <a:solidFill>
                  <a:schemeClr val="lt1"/>
                </a:solidFill>
                <a:latin typeface="Orbitron"/>
                <a:ea typeface="Orbitron"/>
                <a:cs typeface="Orbitron"/>
                <a:sym typeface="Orbitron"/>
              </a:rPr>
              <a:t> // UNIVERSITY // ADMINISTRATION //</a:t>
            </a:r>
            <a:endParaRPr sz="1100" b="1">
              <a:solidFill>
                <a:schemeClr val="lt1"/>
              </a:solidFill>
              <a:latin typeface="Orbitron"/>
              <a:ea typeface="Orbitron"/>
              <a:cs typeface="Orbitron"/>
              <a:sym typeface="Orbitron"/>
            </a:endParaRPr>
          </a:p>
        </p:txBody>
      </p:sp>
    </p:spTree>
  </p:cSld>
  <p:clrMapOvr>
    <a:masterClrMapping/>
  </p:clrMapOvr>
</p:sld>
</file>

<file path=ppt/theme/theme1.xml><?xml version="1.0" encoding="utf-8"?>
<a:theme xmlns:a="http://schemas.openxmlformats.org/drawingml/2006/main" name="Education Major for College: Educational Administration by Slidesgo">
  <a:themeElements>
    <a:clrScheme name="Simple Light">
      <a:dk1>
        <a:srgbClr val="FFFFFF"/>
      </a:dk1>
      <a:lt1>
        <a:srgbClr val="000000"/>
      </a:lt1>
      <a:dk2>
        <a:srgbClr val="C40722"/>
      </a:dk2>
      <a:lt2>
        <a:srgbClr val="FF00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Words>
  <Application>Microsoft Office PowerPoint</Application>
  <PresentationFormat>Diavetítés a képernyőre (16:9 oldalarány)</PresentationFormat>
  <Paragraphs>29</Paragraphs>
  <Slides>6</Slides>
  <Notes>6</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6</vt:i4>
      </vt:variant>
    </vt:vector>
  </HeadingPairs>
  <TitlesOfParts>
    <vt:vector size="11" baseType="lpstr">
      <vt:lpstr>Arial</vt:lpstr>
      <vt:lpstr>Orbitron</vt:lpstr>
      <vt:lpstr>Bebas Neue</vt:lpstr>
      <vt:lpstr>Open Sans</vt:lpstr>
      <vt:lpstr>Education Major for College: Educational Administration by Slidesgo</vt:lpstr>
      <vt:lpstr>Valorant</vt:lpstr>
      <vt:lpstr>Alkalmazott technológiák</vt:lpstr>
      <vt:lpstr>Introduction</vt:lpstr>
      <vt:lpstr>OUR STRATEGY</vt:lpstr>
      <vt:lpstr>DESKTOP SOFTWARE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Valorant</dc:title>
  <cp:lastModifiedBy>Simon Ádám Gyula</cp:lastModifiedBy>
  <cp:revision>7</cp:revision>
  <dcterms:modified xsi:type="dcterms:W3CDTF">2023-03-13T12:13:49Z</dcterms:modified>
</cp:coreProperties>
</file>