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292" r:id="rId4"/>
    <p:sldId id="262" r:id="rId5"/>
    <p:sldId id="293" r:id="rId6"/>
    <p:sldId id="294" r:id="rId7"/>
    <p:sldId id="291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rbitron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71C612-10D9-4CCA-9087-C60358EA97D1}">
  <a:tblStyle styleId="{0671C612-10D9-4CCA-9087-C60358EA9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8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166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18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9" name="Google Shape;8329;g113ae00dae4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0" name="Google Shape;8330;g113ae00dae4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276850"/>
            <a:ext cx="4271700" cy="12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29600" y="3632675"/>
            <a:ext cx="4271700" cy="38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3225" y="1093925"/>
            <a:ext cx="7717500" cy="3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362425" y="1546350"/>
            <a:ext cx="3273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362425" y="2065950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3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1" name="Google Shape;261;p32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3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32"/>
          <p:cNvSpPr txBox="1">
            <a:spLocks noGrp="1"/>
          </p:cNvSpPr>
          <p:nvPr>
            <p:ph type="ctrTitle"/>
          </p:nvPr>
        </p:nvSpPr>
        <p:spPr>
          <a:xfrm>
            <a:off x="953450" y="761075"/>
            <a:ext cx="47490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"/>
          </p:nvPr>
        </p:nvSpPr>
        <p:spPr>
          <a:xfrm>
            <a:off x="953450" y="1579325"/>
            <a:ext cx="4749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953450" y="3571750"/>
            <a:ext cx="386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9" name="Google Shape;269;p33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74" name="Google Shape;274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78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ctrTitle"/>
          </p:nvPr>
        </p:nvSpPr>
        <p:spPr>
          <a:xfrm>
            <a:off x="713225" y="2305556"/>
            <a:ext cx="4271700" cy="12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722806" y="3507356"/>
            <a:ext cx="4471170" cy="52246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Készítők: Konkolyi Ármin, Simon Ádám Gyula</a:t>
            </a:r>
            <a:endParaRPr dirty="0"/>
          </a:p>
        </p:txBody>
      </p:sp>
      <p:sp>
        <p:nvSpPr>
          <p:cNvPr id="290" name="Google Shape;290;p38"/>
          <p:cNvSpPr txBox="1"/>
          <p:nvPr/>
        </p:nvSpPr>
        <p:spPr>
          <a:xfrm>
            <a:off x="232175" y="275632"/>
            <a:ext cx="962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// 202</a:t>
            </a:r>
            <a:r>
              <a:rPr lang="hu-HU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dirty="0"/>
          </a:p>
        </p:txBody>
      </p:sp>
      <p:sp>
        <p:nvSpPr>
          <p:cNvPr id="3" name="AutoShape 2" descr="Valorant Icon">
            <a:extLst>
              <a:ext uri="{FF2B5EF4-FFF2-40B4-BE49-F238E27FC236}">
                <a16:creationId xmlns:a16="http://schemas.microsoft.com/office/drawing/2014/main" id="{7060EFC9-87F9-4303-B011-F226FF6100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71AA42-67C1-4FF3-AF47-8A9111DD45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53612" y="1751612"/>
            <a:ext cx="1996603" cy="1640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Alkalmazott technológiák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1D845B2-F75C-47AD-BB01-38AD23E0B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6" y="1289342"/>
            <a:ext cx="3203133" cy="62988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Html5 - Free computer icons">
            <a:extLst>
              <a:ext uri="{FF2B5EF4-FFF2-40B4-BE49-F238E27FC236}">
                <a16:creationId xmlns:a16="http://schemas.microsoft.com/office/drawing/2014/main" id="{B5FA561C-8DC5-4906-B565-9A5734B7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71" y="1211409"/>
            <a:ext cx="825337" cy="8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7D8ADD2-202A-4E37-AE20-5489EE90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824" y="2237235"/>
            <a:ext cx="4119598" cy="537339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CF69F6-C4AE-425F-913B-8130AF280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649" y="1990760"/>
            <a:ext cx="1198845" cy="98904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2AF7CF1-212E-43A3-89D4-7424E8459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620" y="3082687"/>
            <a:ext cx="3557568" cy="476684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 descr="Css3 png images | PNGEgg">
            <a:extLst>
              <a:ext uri="{FF2B5EF4-FFF2-40B4-BE49-F238E27FC236}">
                <a16:creationId xmlns:a16="http://schemas.microsoft.com/office/drawing/2014/main" id="{686AA066-F390-40D8-8AF7-BC7B48CA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0" b="99640" l="10000" r="90000">
                        <a14:foregroundMark x1="20111" y1="18848" x2="31444" y2="89676"/>
                        <a14:foregroundMark x1="31444" y1="89676" x2="63222" y2="92557"/>
                        <a14:foregroundMark x1="63222" y1="92557" x2="74222" y2="80312"/>
                        <a14:foregroundMark x1="58000" y1="93397" x2="40556" y2="90276"/>
                        <a14:foregroundMark x1="49667" y1="95198" x2="49667" y2="99640"/>
                        <a14:foregroundMark x1="52556" y1="80312" x2="39333" y2="48860"/>
                        <a14:foregroundMark x1="39333" y1="48860" x2="39333" y2="48860"/>
                        <a14:foregroundMark x1="42222" y1="75390" x2="63889" y2="46819"/>
                        <a14:foregroundMark x1="63889" y1="46819" x2="36000" y2="26771"/>
                        <a14:foregroundMark x1="36000" y1="26771" x2="67889" y2="26651"/>
                        <a14:foregroundMark x1="67889" y1="26651" x2="40556" y2="39976"/>
                        <a14:foregroundMark x1="62556" y1="41777" x2="27333" y2="45018"/>
                        <a14:foregroundMark x1="27333" y1="45018" x2="58111" y2="36014"/>
                        <a14:foregroundMark x1="58111" y1="36014" x2="45111" y2="26891"/>
                        <a14:foregroundMark x1="16444" y1="5762" x2="50222" y2="9844"/>
                        <a14:foregroundMark x1="50222" y1="9844" x2="81667" y2="6242"/>
                        <a14:foregroundMark x1="81667" y1="6242" x2="81667" y2="6242"/>
                        <a14:foregroundMark x1="14333" y1="2641" x2="46556" y2="6723"/>
                        <a14:foregroundMark x1="46556" y1="6723" x2="88333" y2="4922"/>
                        <a14:foregroundMark x1="31000" y1="3481" x2="31778" y2="360"/>
                        <a14:foregroundMark x1="58444" y1="30012" x2="59000" y2="65546"/>
                        <a14:foregroundMark x1="59000" y1="65546" x2="65111" y2="57503"/>
                        <a14:foregroundMark x1="68444" y1="66867" x2="59222" y2="74070"/>
                        <a14:foregroundMark x1="59667" y1="73229" x2="36333" y2="66026"/>
                        <a14:foregroundMark x1="46333" y1="72269" x2="34667" y2="66867"/>
                        <a14:foregroundMark x1="42667" y1="71429" x2="40111" y2="73589"/>
                        <a14:foregroundMark x1="38000" y1="75870" x2="33000" y2="69988"/>
                        <a14:foregroundMark x1="40111" y1="74070" x2="31444" y2="70948"/>
                        <a14:foregroundMark x1="34667" y1="65546" x2="31444" y2="72269"/>
                        <a14:foregroundMark x1="31444" y1="64226" x2="30556" y2="64226"/>
                        <a14:foregroundMark x1="35111" y1="67827" x2="33444" y2="63265"/>
                        <a14:foregroundMark x1="33444" y1="61104" x2="34667" y2="67347"/>
                        <a14:foregroundMark x1="31000" y1="61465" x2="35556" y2="65066"/>
                        <a14:foregroundMark x1="32667" y1="65546" x2="32667" y2="63265"/>
                        <a14:foregroundMark x1="66333" y1="63265" x2="66333" y2="63265"/>
                        <a14:foregroundMark x1="70889" y1="53902" x2="70889" y2="53902"/>
                        <a14:foregroundMark x1="70444" y1="55222" x2="70444" y2="55222"/>
                        <a14:foregroundMark x1="70444" y1="55702" x2="65111" y2="61945"/>
                        <a14:foregroundMark x1="66778" y1="65546" x2="61333" y2="69628"/>
                        <a14:foregroundMark x1="69667" y1="67347" x2="64222" y2="66867"/>
                        <a14:foregroundMark x1="70111" y1="57503" x2="68000" y2="53421"/>
                        <a14:foregroundMark x1="67556" y1="49340" x2="67111" y2="53902"/>
                        <a14:foregroundMark x1="65444" y1="56543" x2="66333" y2="48860"/>
                        <a14:foregroundMark x1="66333" y1="56062" x2="70111" y2="46699"/>
                        <a14:foregroundMark x1="71778" y1="51140" x2="71778" y2="45378"/>
                        <a14:foregroundMark x1="71778" y1="53421" x2="70111" y2="41777"/>
                        <a14:foregroundMark x1="66333" y1="37215" x2="57222" y2="43097"/>
                        <a14:foregroundMark x1="53444" y1="45378" x2="39333" y2="45738"/>
                        <a14:foregroundMark x1="59667" y1="47179" x2="43000" y2="46699"/>
                        <a14:foregroundMark x1="57222" y1="48019" x2="37667" y2="46699"/>
                        <a14:foregroundMark x1="33889" y1="31453" x2="32667" y2="23289"/>
                        <a14:foregroundMark x1="39333" y1="22809" x2="39333" y2="22809"/>
                        <a14:foregroundMark x1="30111" y1="23770" x2="45111" y2="26050"/>
                        <a14:foregroundMark x1="28889" y1="24610" x2="43000" y2="25570"/>
                        <a14:foregroundMark x1="33889" y1="25570" x2="47556" y2="23289"/>
                        <a14:foregroundMark x1="27667" y1="23770" x2="26000" y2="34574"/>
                        <a14:foregroundMark x1="29778" y1="27851" x2="29333" y2="33133"/>
                        <a14:foregroundMark x1="44667" y1="22449" x2="55556" y2="24250"/>
                        <a14:foregroundMark x1="42222" y1="25090" x2="63444" y2="26891"/>
                        <a14:foregroundMark x1="57222" y1="26891" x2="69222" y2="26050"/>
                        <a14:foregroundMark x1="67556" y1="26891" x2="71778" y2="27371"/>
                        <a14:foregroundMark x1="73333" y1="24610" x2="54222" y2="33613"/>
                        <a14:foregroundMark x1="65444" y1="27851" x2="65444" y2="27851"/>
                        <a14:foregroundMark x1="63778" y1="19208" x2="63444" y2="26411"/>
                        <a14:foregroundMark x1="62111" y1="23289" x2="57222" y2="23289"/>
                        <a14:foregroundMark x1="68444" y1="21489" x2="64667" y2="22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39" y="2897253"/>
            <a:ext cx="965865" cy="8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8C88A01-16CB-43FB-84EB-3F8721F1837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5732"/>
          <a:stretch/>
        </p:blipFill>
        <p:spPr>
          <a:xfrm>
            <a:off x="4147247" y="3915645"/>
            <a:ext cx="2924723" cy="576412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25D5C08-76A2-40B0-8CDC-BAE24D6DDA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2145" y="3816281"/>
            <a:ext cx="811405" cy="81140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10A19A2-CA4C-4358-857E-29216BC5C996}"/>
              </a:ext>
            </a:extLst>
          </p:cNvPr>
          <p:cNvSpPr txBox="1"/>
          <p:nvPr/>
        </p:nvSpPr>
        <p:spPr>
          <a:xfrm>
            <a:off x="5132639" y="1362846"/>
            <a:ext cx="24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HTML 5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E8E280B-B66E-4FD4-B430-0FD6D0282B0E}"/>
              </a:ext>
            </a:extLst>
          </p:cNvPr>
          <p:cNvSpPr txBox="1"/>
          <p:nvPr/>
        </p:nvSpPr>
        <p:spPr>
          <a:xfrm>
            <a:off x="476602" y="2300899"/>
            <a:ext cx="229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Bootstrap 5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803D8B-8AB2-4ECF-8A4B-C637CCF49AA6}"/>
              </a:ext>
            </a:extLst>
          </p:cNvPr>
          <p:cNvSpPr txBox="1"/>
          <p:nvPr/>
        </p:nvSpPr>
        <p:spPr>
          <a:xfrm>
            <a:off x="5991904" y="3092587"/>
            <a:ext cx="174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CSS 3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A07C160-8587-462D-928E-D2DBC02D734A}"/>
              </a:ext>
            </a:extLst>
          </p:cNvPr>
          <p:cNvSpPr txBox="1"/>
          <p:nvPr/>
        </p:nvSpPr>
        <p:spPr>
          <a:xfrm>
            <a:off x="1446506" y="4021928"/>
            <a:ext cx="213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Menürendszer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D58A561-3E06-E509-3E4B-B58337DE2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" t="1960"/>
          <a:stretch/>
        </p:blipFill>
        <p:spPr>
          <a:xfrm>
            <a:off x="382588" y="1307306"/>
            <a:ext cx="6848954" cy="597736"/>
          </a:xfrm>
          <a:prstGeom prst="roundRect">
            <a:avLst>
              <a:gd name="adj" fmla="val 16667"/>
            </a:avLst>
          </a:prstGeom>
          <a:ln w="3175">
            <a:solidFill>
              <a:srgbClr val="FF0000"/>
            </a:solidFill>
          </a:ln>
          <a:effectLst>
            <a:outerShdw blurRad="203200" dir="12600000" sx="101000" sy="101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772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831275" y="783125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Reszponzív rács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602AC-D291-E2D7-4B6F-A820E2C8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6" y="1394719"/>
            <a:ext cx="3519054" cy="3353860"/>
          </a:xfrm>
          <a:prstGeom prst="roundRect">
            <a:avLst>
              <a:gd name="adj" fmla="val 4068"/>
            </a:avLst>
          </a:prstGeom>
          <a:ln w="2540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831275" y="783125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Carousel </a:t>
            </a:r>
            <a:r>
              <a:rPr lang="hu-HU" dirty="0"/>
              <a:t>kialakítása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04A6A-6088-FCFB-81DA-1839D25B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63" y="1496966"/>
            <a:ext cx="6712527" cy="3156103"/>
          </a:xfrm>
          <a:prstGeom prst="roundRect">
            <a:avLst>
              <a:gd name="adj" fmla="val 3937"/>
            </a:avLst>
          </a:prstGeom>
          <a:ln w="254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17560-CC75-4E2D-D12B-391C1C5D3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2" t="1125" r="17648" b="20483"/>
          <a:stretch/>
        </p:blipFill>
        <p:spPr>
          <a:xfrm>
            <a:off x="2403871" y="1532504"/>
            <a:ext cx="4336257" cy="2474118"/>
          </a:xfrm>
          <a:prstGeom prst="roundRect">
            <a:avLst>
              <a:gd name="adj" fmla="val 3937"/>
            </a:avLst>
          </a:prstGeom>
        </p:spPr>
      </p:pic>
    </p:spTree>
    <p:extLst>
      <p:ext uri="{BB962C8B-B14F-4D97-AF65-F5344CB8AC3E}">
        <p14:creationId xmlns:p14="http://schemas.microsoft.com/office/powerpoint/2010/main" val="357980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Csoportmunka eszközei</a:t>
            </a:r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ACBF36-311F-4D3D-A14C-3F8614954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061" y="1818843"/>
            <a:ext cx="959391" cy="959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7DC4DA-FBD6-999B-B89D-E8B385301A05}"/>
              </a:ext>
            </a:extLst>
          </p:cNvPr>
          <p:cNvSpPr txBox="1"/>
          <p:nvPr/>
        </p:nvSpPr>
        <p:spPr>
          <a:xfrm>
            <a:off x="1783452" y="2083094"/>
            <a:ext cx="22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Orbitron" panose="020B0604020202020204" charset="0"/>
              </a:rPr>
              <a:t>GitHub</a:t>
            </a:r>
            <a:endParaRPr lang="hu-HU" sz="2200" b="1" dirty="0">
              <a:latin typeface="Orbitron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C0792-598B-2B2D-4107-B9076B252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517" y="3237419"/>
            <a:ext cx="5436433" cy="1249193"/>
          </a:xfrm>
          <a:prstGeom prst="roundRect">
            <a:avLst>
              <a:gd name="adj" fmla="val 5576"/>
            </a:avLst>
          </a:prstGeom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59340768">
                  <a:custGeom>
                    <a:avLst/>
                    <a:gdLst>
                      <a:gd name="connsiteX0" fmla="*/ 0 w 5436433"/>
                      <a:gd name="connsiteY0" fmla="*/ 0 h 1249193"/>
                      <a:gd name="connsiteX1" fmla="*/ 625190 w 5436433"/>
                      <a:gd name="connsiteY1" fmla="*/ 0 h 1249193"/>
                      <a:gd name="connsiteX2" fmla="*/ 1359108 w 5436433"/>
                      <a:gd name="connsiteY2" fmla="*/ 0 h 1249193"/>
                      <a:gd name="connsiteX3" fmla="*/ 2147391 w 5436433"/>
                      <a:gd name="connsiteY3" fmla="*/ 0 h 1249193"/>
                      <a:gd name="connsiteX4" fmla="*/ 2935674 w 5436433"/>
                      <a:gd name="connsiteY4" fmla="*/ 0 h 1249193"/>
                      <a:gd name="connsiteX5" fmla="*/ 3506499 w 5436433"/>
                      <a:gd name="connsiteY5" fmla="*/ 0 h 1249193"/>
                      <a:gd name="connsiteX6" fmla="*/ 4022960 w 5436433"/>
                      <a:gd name="connsiteY6" fmla="*/ 0 h 1249193"/>
                      <a:gd name="connsiteX7" fmla="*/ 4539422 w 5436433"/>
                      <a:gd name="connsiteY7" fmla="*/ 0 h 1249193"/>
                      <a:gd name="connsiteX8" fmla="*/ 5436433 w 5436433"/>
                      <a:gd name="connsiteY8" fmla="*/ 0 h 1249193"/>
                      <a:gd name="connsiteX9" fmla="*/ 5436433 w 5436433"/>
                      <a:gd name="connsiteY9" fmla="*/ 637088 h 1249193"/>
                      <a:gd name="connsiteX10" fmla="*/ 5436433 w 5436433"/>
                      <a:gd name="connsiteY10" fmla="*/ 1249193 h 1249193"/>
                      <a:gd name="connsiteX11" fmla="*/ 4865608 w 5436433"/>
                      <a:gd name="connsiteY11" fmla="*/ 1249193 h 1249193"/>
                      <a:gd name="connsiteX12" fmla="*/ 4186053 w 5436433"/>
                      <a:gd name="connsiteY12" fmla="*/ 1249193 h 1249193"/>
                      <a:gd name="connsiteX13" fmla="*/ 3615228 w 5436433"/>
                      <a:gd name="connsiteY13" fmla="*/ 1249193 h 1249193"/>
                      <a:gd name="connsiteX14" fmla="*/ 2935674 w 5436433"/>
                      <a:gd name="connsiteY14" fmla="*/ 1249193 h 1249193"/>
                      <a:gd name="connsiteX15" fmla="*/ 2419213 w 5436433"/>
                      <a:gd name="connsiteY15" fmla="*/ 1249193 h 1249193"/>
                      <a:gd name="connsiteX16" fmla="*/ 1739659 w 5436433"/>
                      <a:gd name="connsiteY16" fmla="*/ 1249193 h 1249193"/>
                      <a:gd name="connsiteX17" fmla="*/ 1223197 w 5436433"/>
                      <a:gd name="connsiteY17" fmla="*/ 1249193 h 1249193"/>
                      <a:gd name="connsiteX18" fmla="*/ 652372 w 5436433"/>
                      <a:gd name="connsiteY18" fmla="*/ 1249193 h 1249193"/>
                      <a:gd name="connsiteX19" fmla="*/ 0 w 5436433"/>
                      <a:gd name="connsiteY19" fmla="*/ 1249193 h 1249193"/>
                      <a:gd name="connsiteX20" fmla="*/ 0 w 5436433"/>
                      <a:gd name="connsiteY20" fmla="*/ 649580 h 1249193"/>
                      <a:gd name="connsiteX21" fmla="*/ 0 w 5436433"/>
                      <a:gd name="connsiteY21" fmla="*/ 0 h 124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436433" h="1249193" fill="none" extrusionOk="0">
                        <a:moveTo>
                          <a:pt x="0" y="0"/>
                        </a:moveTo>
                        <a:cubicBezTo>
                          <a:pt x="297395" y="29451"/>
                          <a:pt x="353637" y="-5495"/>
                          <a:pt x="625190" y="0"/>
                        </a:cubicBezTo>
                        <a:cubicBezTo>
                          <a:pt x="896743" y="5495"/>
                          <a:pt x="1182045" y="-2977"/>
                          <a:pt x="1359108" y="0"/>
                        </a:cubicBezTo>
                        <a:cubicBezTo>
                          <a:pt x="1536171" y="2977"/>
                          <a:pt x="1823190" y="-22536"/>
                          <a:pt x="2147391" y="0"/>
                        </a:cubicBezTo>
                        <a:cubicBezTo>
                          <a:pt x="2471592" y="22536"/>
                          <a:pt x="2693457" y="13939"/>
                          <a:pt x="2935674" y="0"/>
                        </a:cubicBezTo>
                        <a:cubicBezTo>
                          <a:pt x="3177891" y="-13939"/>
                          <a:pt x="3261578" y="-18120"/>
                          <a:pt x="3506499" y="0"/>
                        </a:cubicBezTo>
                        <a:cubicBezTo>
                          <a:pt x="3751421" y="18120"/>
                          <a:pt x="3860390" y="17781"/>
                          <a:pt x="4022960" y="0"/>
                        </a:cubicBezTo>
                        <a:cubicBezTo>
                          <a:pt x="4185530" y="-17781"/>
                          <a:pt x="4321525" y="-13478"/>
                          <a:pt x="4539422" y="0"/>
                        </a:cubicBezTo>
                        <a:cubicBezTo>
                          <a:pt x="4757319" y="13478"/>
                          <a:pt x="5060622" y="29650"/>
                          <a:pt x="5436433" y="0"/>
                        </a:cubicBezTo>
                        <a:cubicBezTo>
                          <a:pt x="5438231" y="277163"/>
                          <a:pt x="5412105" y="451845"/>
                          <a:pt x="5436433" y="637088"/>
                        </a:cubicBezTo>
                        <a:cubicBezTo>
                          <a:pt x="5460761" y="822331"/>
                          <a:pt x="5438348" y="1004826"/>
                          <a:pt x="5436433" y="1249193"/>
                        </a:cubicBezTo>
                        <a:cubicBezTo>
                          <a:pt x="5189102" y="1259434"/>
                          <a:pt x="5024119" y="1257372"/>
                          <a:pt x="4865608" y="1249193"/>
                        </a:cubicBezTo>
                        <a:cubicBezTo>
                          <a:pt x="4707097" y="1241014"/>
                          <a:pt x="4353207" y="1217759"/>
                          <a:pt x="4186053" y="1249193"/>
                        </a:cubicBezTo>
                        <a:cubicBezTo>
                          <a:pt x="4018900" y="1280627"/>
                          <a:pt x="3889493" y="1265811"/>
                          <a:pt x="3615228" y="1249193"/>
                        </a:cubicBezTo>
                        <a:cubicBezTo>
                          <a:pt x="3340963" y="1232575"/>
                          <a:pt x="3192450" y="1239760"/>
                          <a:pt x="2935674" y="1249193"/>
                        </a:cubicBezTo>
                        <a:cubicBezTo>
                          <a:pt x="2678898" y="1258626"/>
                          <a:pt x="2597670" y="1238739"/>
                          <a:pt x="2419213" y="1249193"/>
                        </a:cubicBezTo>
                        <a:cubicBezTo>
                          <a:pt x="2240756" y="1259647"/>
                          <a:pt x="1898791" y="1225328"/>
                          <a:pt x="1739659" y="1249193"/>
                        </a:cubicBezTo>
                        <a:cubicBezTo>
                          <a:pt x="1580527" y="1273058"/>
                          <a:pt x="1434478" y="1225208"/>
                          <a:pt x="1223197" y="1249193"/>
                        </a:cubicBezTo>
                        <a:cubicBezTo>
                          <a:pt x="1011916" y="1273178"/>
                          <a:pt x="893479" y="1240287"/>
                          <a:pt x="652372" y="1249193"/>
                        </a:cubicBezTo>
                        <a:cubicBezTo>
                          <a:pt x="411266" y="1258099"/>
                          <a:pt x="139836" y="1263932"/>
                          <a:pt x="0" y="1249193"/>
                        </a:cubicBezTo>
                        <a:cubicBezTo>
                          <a:pt x="-24904" y="1127364"/>
                          <a:pt x="7186" y="802838"/>
                          <a:pt x="0" y="649580"/>
                        </a:cubicBezTo>
                        <a:cubicBezTo>
                          <a:pt x="-7186" y="496322"/>
                          <a:pt x="28486" y="146603"/>
                          <a:pt x="0" y="0"/>
                        </a:cubicBezTo>
                        <a:close/>
                      </a:path>
                      <a:path w="5436433" h="1249193" stroke="0" extrusionOk="0">
                        <a:moveTo>
                          <a:pt x="0" y="0"/>
                        </a:moveTo>
                        <a:cubicBezTo>
                          <a:pt x="195811" y="2866"/>
                          <a:pt x="495780" y="-11830"/>
                          <a:pt x="788283" y="0"/>
                        </a:cubicBezTo>
                        <a:cubicBezTo>
                          <a:pt x="1080786" y="11830"/>
                          <a:pt x="1060987" y="-22223"/>
                          <a:pt x="1304744" y="0"/>
                        </a:cubicBezTo>
                        <a:cubicBezTo>
                          <a:pt x="1548501" y="22223"/>
                          <a:pt x="1717386" y="13385"/>
                          <a:pt x="1875569" y="0"/>
                        </a:cubicBezTo>
                        <a:cubicBezTo>
                          <a:pt x="2033752" y="-13385"/>
                          <a:pt x="2262002" y="14224"/>
                          <a:pt x="2555124" y="0"/>
                        </a:cubicBezTo>
                        <a:cubicBezTo>
                          <a:pt x="2848247" y="-14224"/>
                          <a:pt x="2959078" y="-4600"/>
                          <a:pt x="3180313" y="0"/>
                        </a:cubicBezTo>
                        <a:cubicBezTo>
                          <a:pt x="3401548" y="4600"/>
                          <a:pt x="3548762" y="6409"/>
                          <a:pt x="3751139" y="0"/>
                        </a:cubicBezTo>
                        <a:cubicBezTo>
                          <a:pt x="3953516" y="-6409"/>
                          <a:pt x="4278119" y="-25122"/>
                          <a:pt x="4485057" y="0"/>
                        </a:cubicBezTo>
                        <a:cubicBezTo>
                          <a:pt x="4691995" y="25122"/>
                          <a:pt x="4978095" y="26016"/>
                          <a:pt x="5436433" y="0"/>
                        </a:cubicBezTo>
                        <a:cubicBezTo>
                          <a:pt x="5429182" y="239028"/>
                          <a:pt x="5455502" y="364462"/>
                          <a:pt x="5436433" y="637088"/>
                        </a:cubicBezTo>
                        <a:cubicBezTo>
                          <a:pt x="5417364" y="909714"/>
                          <a:pt x="5460823" y="1053732"/>
                          <a:pt x="5436433" y="1249193"/>
                        </a:cubicBezTo>
                        <a:cubicBezTo>
                          <a:pt x="5075270" y="1220527"/>
                          <a:pt x="4910718" y="1216665"/>
                          <a:pt x="4702515" y="1249193"/>
                        </a:cubicBezTo>
                        <a:cubicBezTo>
                          <a:pt x="4494312" y="1281721"/>
                          <a:pt x="4277889" y="1277227"/>
                          <a:pt x="4022960" y="1249193"/>
                        </a:cubicBezTo>
                        <a:cubicBezTo>
                          <a:pt x="3768031" y="1221159"/>
                          <a:pt x="3596280" y="1252700"/>
                          <a:pt x="3397771" y="1249193"/>
                        </a:cubicBezTo>
                        <a:cubicBezTo>
                          <a:pt x="3199262" y="1245686"/>
                          <a:pt x="2953139" y="1238098"/>
                          <a:pt x="2663852" y="1249193"/>
                        </a:cubicBezTo>
                        <a:cubicBezTo>
                          <a:pt x="2374565" y="1260288"/>
                          <a:pt x="2274246" y="1247923"/>
                          <a:pt x="1929934" y="1249193"/>
                        </a:cubicBezTo>
                        <a:cubicBezTo>
                          <a:pt x="1585622" y="1250463"/>
                          <a:pt x="1395391" y="1232113"/>
                          <a:pt x="1141651" y="1249193"/>
                        </a:cubicBezTo>
                        <a:cubicBezTo>
                          <a:pt x="887911" y="1266273"/>
                          <a:pt x="249381" y="1199030"/>
                          <a:pt x="0" y="1249193"/>
                        </a:cubicBezTo>
                        <a:cubicBezTo>
                          <a:pt x="10722" y="1036340"/>
                          <a:pt x="11760" y="789412"/>
                          <a:pt x="0" y="662072"/>
                        </a:cubicBezTo>
                        <a:cubicBezTo>
                          <a:pt x="-11760" y="534732"/>
                          <a:pt x="4872" y="2380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691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2" name="Google Shape;8332;p73"/>
          <p:cNvSpPr txBox="1">
            <a:spLocks noGrp="1"/>
          </p:cNvSpPr>
          <p:nvPr>
            <p:ph type="ctrTitle"/>
          </p:nvPr>
        </p:nvSpPr>
        <p:spPr>
          <a:xfrm>
            <a:off x="953450" y="761075"/>
            <a:ext cx="4749000" cy="8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333" name="Google Shape;8333;p73"/>
          <p:cNvSpPr txBox="1">
            <a:spLocks noGrp="1"/>
          </p:cNvSpPr>
          <p:nvPr>
            <p:ph type="subTitle" idx="1"/>
          </p:nvPr>
        </p:nvSpPr>
        <p:spPr>
          <a:xfrm>
            <a:off x="953450" y="1579325"/>
            <a:ext cx="4749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 b="1">
                <a:latin typeface="Orbitron"/>
                <a:ea typeface="Orbitron"/>
                <a:cs typeface="Orbitron"/>
                <a:sym typeface="Orbitron"/>
              </a:rPr>
              <a:t>Do you have any questions?</a:t>
            </a:r>
            <a:endParaRPr sz="1800" b="1"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8334" name="Google Shape;8334;p73"/>
          <p:cNvSpPr txBox="1"/>
          <p:nvPr/>
        </p:nvSpPr>
        <p:spPr>
          <a:xfrm>
            <a:off x="953450" y="4247409"/>
            <a:ext cx="30000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5" name="Google Shape;8335;p73"/>
          <p:cNvSpPr/>
          <p:nvPr/>
        </p:nvSpPr>
        <p:spPr>
          <a:xfrm>
            <a:off x="1054605" y="299204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6" name="Google Shape;8336;p73"/>
          <p:cNvGrpSpPr/>
          <p:nvPr/>
        </p:nvGrpSpPr>
        <p:grpSpPr>
          <a:xfrm>
            <a:off x="1523260" y="2992235"/>
            <a:ext cx="346056" cy="345674"/>
            <a:chOff x="3303268" y="3817349"/>
            <a:chExt cx="346056" cy="345674"/>
          </a:xfrm>
        </p:grpSpPr>
        <p:sp>
          <p:nvSpPr>
            <p:cNvPr id="8337" name="Google Shape;8337;p7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7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7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7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1" name="Google Shape;8341;p73"/>
          <p:cNvGrpSpPr/>
          <p:nvPr/>
        </p:nvGrpSpPr>
        <p:grpSpPr>
          <a:xfrm>
            <a:off x="1992297" y="2992235"/>
            <a:ext cx="346056" cy="345674"/>
            <a:chOff x="3752358" y="3817349"/>
            <a:chExt cx="346056" cy="345674"/>
          </a:xfrm>
        </p:grpSpPr>
        <p:sp>
          <p:nvSpPr>
            <p:cNvPr id="8342" name="Google Shape;8342;p7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7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7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7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6" name="Google Shape;8346;p73"/>
          <p:cNvGrpSpPr/>
          <p:nvPr/>
        </p:nvGrpSpPr>
        <p:grpSpPr>
          <a:xfrm>
            <a:off x="2461334" y="2992235"/>
            <a:ext cx="346024" cy="345674"/>
            <a:chOff x="4201447" y="3817349"/>
            <a:chExt cx="346024" cy="345674"/>
          </a:xfrm>
        </p:grpSpPr>
        <p:sp>
          <p:nvSpPr>
            <p:cNvPr id="8347" name="Google Shape;8347;p73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73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9" name="Google Shape;8349;p73"/>
          <p:cNvGrpSpPr/>
          <p:nvPr/>
        </p:nvGrpSpPr>
        <p:grpSpPr>
          <a:xfrm>
            <a:off x="2930339" y="2992235"/>
            <a:ext cx="346056" cy="345674"/>
            <a:chOff x="2238181" y="4120624"/>
            <a:chExt cx="346056" cy="345674"/>
          </a:xfrm>
        </p:grpSpPr>
        <p:grpSp>
          <p:nvGrpSpPr>
            <p:cNvPr id="8350" name="Google Shape;8350;p73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8351" name="Google Shape;8351;p73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2" name="Google Shape;8352;p73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53" name="Google Shape;8353;p73"/>
            <p:cNvSpPr/>
            <p:nvPr/>
          </p:nvSpPr>
          <p:spPr>
            <a:xfrm>
              <a:off x="2238181" y="412062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4" name="Google Shape;8354;p73"/>
          <p:cNvGrpSpPr/>
          <p:nvPr/>
        </p:nvGrpSpPr>
        <p:grpSpPr>
          <a:xfrm>
            <a:off x="5518108" y="1141100"/>
            <a:ext cx="2875079" cy="2861300"/>
            <a:chOff x="5669450" y="1167800"/>
            <a:chExt cx="2761313" cy="2748080"/>
          </a:xfrm>
        </p:grpSpPr>
        <p:grpSp>
          <p:nvGrpSpPr>
            <p:cNvPr id="8355" name="Google Shape;8355;p73"/>
            <p:cNvGrpSpPr/>
            <p:nvPr/>
          </p:nvGrpSpPr>
          <p:grpSpPr>
            <a:xfrm>
              <a:off x="5669450" y="1167800"/>
              <a:ext cx="2761313" cy="2748080"/>
              <a:chOff x="748475" y="1167800"/>
              <a:chExt cx="2761313" cy="2748080"/>
            </a:xfrm>
          </p:grpSpPr>
          <p:sp>
            <p:nvSpPr>
              <p:cNvPr id="8356" name="Google Shape;8356;p73"/>
              <p:cNvSpPr/>
              <p:nvPr/>
            </p:nvSpPr>
            <p:spPr>
              <a:xfrm>
                <a:off x="748475" y="2488173"/>
                <a:ext cx="107100" cy="10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7" name="Google Shape;8357;p73"/>
              <p:cNvSpPr/>
              <p:nvPr/>
            </p:nvSpPr>
            <p:spPr>
              <a:xfrm>
                <a:off x="2027373" y="1167800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8" name="Google Shape;8358;p73"/>
              <p:cNvSpPr/>
              <p:nvPr/>
            </p:nvSpPr>
            <p:spPr>
              <a:xfrm>
                <a:off x="3332188" y="2452921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9" name="Google Shape;8359;p73"/>
              <p:cNvSpPr/>
              <p:nvPr/>
            </p:nvSpPr>
            <p:spPr>
              <a:xfrm>
                <a:off x="2027373" y="3724122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0" name="Google Shape;8360;p73"/>
              <p:cNvSpPr/>
              <p:nvPr/>
            </p:nvSpPr>
            <p:spPr>
              <a:xfrm rot="2700000">
                <a:off x="2934674" y="154045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1" name="Google Shape;8361;p73"/>
              <p:cNvSpPr/>
              <p:nvPr/>
            </p:nvSpPr>
            <p:spPr>
              <a:xfrm rot="2700000">
                <a:off x="2948609" y="337182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2" name="Google Shape;8362;p73"/>
              <p:cNvSpPr/>
              <p:nvPr/>
            </p:nvSpPr>
            <p:spPr>
              <a:xfrm rot="2700000">
                <a:off x="1138335" y="3359285"/>
                <a:ext cx="155281" cy="15528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3" name="Google Shape;8363;p73"/>
              <p:cNvSpPr/>
              <p:nvPr/>
            </p:nvSpPr>
            <p:spPr>
              <a:xfrm rot="1807217">
                <a:off x="959281" y="1868183"/>
                <a:ext cx="45435" cy="4543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4" name="Google Shape;8364;p73"/>
              <p:cNvSpPr/>
              <p:nvPr/>
            </p:nvSpPr>
            <p:spPr>
              <a:xfrm rot="1804115">
                <a:off x="2673760" y="13460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5" name="Google Shape;8365;p73"/>
              <p:cNvSpPr/>
              <p:nvPr/>
            </p:nvSpPr>
            <p:spPr>
              <a:xfrm rot="1804115">
                <a:off x="3161209" y="3111417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6" name="Google Shape;8366;p73"/>
              <p:cNvSpPr/>
              <p:nvPr/>
            </p:nvSpPr>
            <p:spPr>
              <a:xfrm rot="1801578">
                <a:off x="1401275" y="3565441"/>
                <a:ext cx="166667" cy="1666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7" name="Google Shape;8367;p73"/>
              <p:cNvSpPr/>
              <p:nvPr/>
            </p:nvSpPr>
            <p:spPr>
              <a:xfrm rot="3595885">
                <a:off x="1364322" y="1318921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8" name="Google Shape;8368;p73"/>
              <p:cNvSpPr/>
              <p:nvPr/>
            </p:nvSpPr>
            <p:spPr>
              <a:xfrm rot="3595885">
                <a:off x="3134333" y="18144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9" name="Google Shape;8369;p73"/>
              <p:cNvSpPr/>
              <p:nvPr/>
            </p:nvSpPr>
            <p:spPr>
              <a:xfrm rot="3595885">
                <a:off x="2673804" y="3587030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0" name="Google Shape;8370;p73"/>
              <p:cNvSpPr/>
              <p:nvPr/>
            </p:nvSpPr>
            <p:spPr>
              <a:xfrm rot="3598200">
                <a:off x="938347" y="3110438"/>
                <a:ext cx="142071" cy="14207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1" name="Google Shape;8371;p73"/>
              <p:cNvSpPr/>
              <p:nvPr/>
            </p:nvSpPr>
            <p:spPr>
              <a:xfrm rot="4490289">
                <a:off x="1680481" y="1188188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2" name="Google Shape;8372;p73"/>
              <p:cNvSpPr/>
              <p:nvPr/>
            </p:nvSpPr>
            <p:spPr>
              <a:xfrm rot="4490289">
                <a:off x="3261927" y="212495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3" name="Google Shape;8373;p73"/>
              <p:cNvSpPr/>
              <p:nvPr/>
            </p:nvSpPr>
            <p:spPr>
              <a:xfrm rot="4490289">
                <a:off x="2358319" y="371793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4" name="Google Shape;8374;p73"/>
              <p:cNvSpPr/>
              <p:nvPr/>
            </p:nvSpPr>
            <p:spPr>
              <a:xfrm rot="4493425">
                <a:off x="819385" y="2813326"/>
                <a:ext cx="124297" cy="12429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5" name="Google Shape;8375;p73"/>
              <p:cNvSpPr/>
              <p:nvPr/>
            </p:nvSpPr>
            <p:spPr>
              <a:xfrm rot="885439">
                <a:off x="820720" y="2174345"/>
                <a:ext cx="63598" cy="6359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6" name="Google Shape;8376;p73"/>
              <p:cNvSpPr/>
              <p:nvPr/>
            </p:nvSpPr>
            <p:spPr>
              <a:xfrm rot="892892">
                <a:off x="2365652" y="1216223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7" name="Google Shape;8377;p73"/>
              <p:cNvSpPr/>
              <p:nvPr/>
            </p:nvSpPr>
            <p:spPr>
              <a:xfrm rot="892892">
                <a:off x="3293396" y="2795269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8" name="Google Shape;8378;p73"/>
              <p:cNvSpPr/>
              <p:nvPr/>
            </p:nvSpPr>
            <p:spPr>
              <a:xfrm rot="892892">
                <a:off x="1704033" y="3685440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9" name="Google Shape;8379;p73"/>
            <p:cNvGrpSpPr/>
            <p:nvPr/>
          </p:nvGrpSpPr>
          <p:grpSpPr>
            <a:xfrm>
              <a:off x="5963944" y="1461027"/>
              <a:ext cx="2172325" cy="2161914"/>
              <a:chOff x="748475" y="1167800"/>
              <a:chExt cx="2761313" cy="2748080"/>
            </a:xfrm>
          </p:grpSpPr>
          <p:sp>
            <p:nvSpPr>
              <p:cNvPr id="8380" name="Google Shape;8380;p73"/>
              <p:cNvSpPr/>
              <p:nvPr/>
            </p:nvSpPr>
            <p:spPr>
              <a:xfrm>
                <a:off x="748475" y="2488173"/>
                <a:ext cx="107100" cy="10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1" name="Google Shape;8381;p73"/>
              <p:cNvSpPr/>
              <p:nvPr/>
            </p:nvSpPr>
            <p:spPr>
              <a:xfrm>
                <a:off x="2027373" y="1167800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2" name="Google Shape;8382;p73"/>
              <p:cNvSpPr/>
              <p:nvPr/>
            </p:nvSpPr>
            <p:spPr>
              <a:xfrm>
                <a:off x="3332188" y="2452921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3" name="Google Shape;8383;p73"/>
              <p:cNvSpPr/>
              <p:nvPr/>
            </p:nvSpPr>
            <p:spPr>
              <a:xfrm>
                <a:off x="2027373" y="3724122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4" name="Google Shape;8384;p73"/>
              <p:cNvSpPr/>
              <p:nvPr/>
            </p:nvSpPr>
            <p:spPr>
              <a:xfrm rot="2700000">
                <a:off x="2934674" y="154045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5" name="Google Shape;8385;p73"/>
              <p:cNvSpPr/>
              <p:nvPr/>
            </p:nvSpPr>
            <p:spPr>
              <a:xfrm rot="2700000">
                <a:off x="2948609" y="337182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6" name="Google Shape;8386;p73"/>
              <p:cNvSpPr/>
              <p:nvPr/>
            </p:nvSpPr>
            <p:spPr>
              <a:xfrm rot="2700000">
                <a:off x="1138335" y="3359285"/>
                <a:ext cx="155281" cy="15528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7" name="Google Shape;8387;p73"/>
              <p:cNvSpPr/>
              <p:nvPr/>
            </p:nvSpPr>
            <p:spPr>
              <a:xfrm rot="1807217">
                <a:off x="959281" y="1868183"/>
                <a:ext cx="45435" cy="4543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8" name="Google Shape;8388;p73"/>
              <p:cNvSpPr/>
              <p:nvPr/>
            </p:nvSpPr>
            <p:spPr>
              <a:xfrm rot="1804115">
                <a:off x="2673760" y="13460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9" name="Google Shape;8389;p73"/>
              <p:cNvSpPr/>
              <p:nvPr/>
            </p:nvSpPr>
            <p:spPr>
              <a:xfrm rot="1804115">
                <a:off x="3161209" y="3111417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0" name="Google Shape;8390;p73"/>
              <p:cNvSpPr/>
              <p:nvPr/>
            </p:nvSpPr>
            <p:spPr>
              <a:xfrm rot="1801578">
                <a:off x="1401275" y="3565441"/>
                <a:ext cx="166667" cy="1666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1" name="Google Shape;8391;p73"/>
              <p:cNvSpPr/>
              <p:nvPr/>
            </p:nvSpPr>
            <p:spPr>
              <a:xfrm rot="3595885">
                <a:off x="1364322" y="1318921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2" name="Google Shape;8392;p73"/>
              <p:cNvSpPr/>
              <p:nvPr/>
            </p:nvSpPr>
            <p:spPr>
              <a:xfrm rot="3595885">
                <a:off x="3134333" y="18144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3" name="Google Shape;8393;p73"/>
              <p:cNvSpPr/>
              <p:nvPr/>
            </p:nvSpPr>
            <p:spPr>
              <a:xfrm rot="3595885">
                <a:off x="2673804" y="3587030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4" name="Google Shape;8394;p73"/>
              <p:cNvSpPr/>
              <p:nvPr/>
            </p:nvSpPr>
            <p:spPr>
              <a:xfrm rot="3598200">
                <a:off x="938347" y="3110438"/>
                <a:ext cx="142071" cy="14207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5" name="Google Shape;8395;p73"/>
              <p:cNvSpPr/>
              <p:nvPr/>
            </p:nvSpPr>
            <p:spPr>
              <a:xfrm rot="4490289">
                <a:off x="1680481" y="1188188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6" name="Google Shape;8396;p73"/>
              <p:cNvSpPr/>
              <p:nvPr/>
            </p:nvSpPr>
            <p:spPr>
              <a:xfrm rot="4490289">
                <a:off x="3261927" y="212495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7" name="Google Shape;8397;p73"/>
              <p:cNvSpPr/>
              <p:nvPr/>
            </p:nvSpPr>
            <p:spPr>
              <a:xfrm rot="4490289">
                <a:off x="2358319" y="371793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8" name="Google Shape;8398;p73"/>
              <p:cNvSpPr/>
              <p:nvPr/>
            </p:nvSpPr>
            <p:spPr>
              <a:xfrm rot="4493425">
                <a:off x="819385" y="2813326"/>
                <a:ext cx="124297" cy="12429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9" name="Google Shape;8399;p73"/>
              <p:cNvSpPr/>
              <p:nvPr/>
            </p:nvSpPr>
            <p:spPr>
              <a:xfrm rot="885439">
                <a:off x="820720" y="2174345"/>
                <a:ext cx="63598" cy="6359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0" name="Google Shape;8400;p73"/>
              <p:cNvSpPr/>
              <p:nvPr/>
            </p:nvSpPr>
            <p:spPr>
              <a:xfrm rot="892892">
                <a:off x="2365652" y="1216223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1" name="Google Shape;8401;p73"/>
              <p:cNvSpPr/>
              <p:nvPr/>
            </p:nvSpPr>
            <p:spPr>
              <a:xfrm rot="892892">
                <a:off x="3293396" y="2795269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2" name="Google Shape;8402;p73"/>
              <p:cNvSpPr/>
              <p:nvPr/>
            </p:nvSpPr>
            <p:spPr>
              <a:xfrm rot="892892">
                <a:off x="1704033" y="3685440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03" name="Google Shape;8403;p73"/>
            <p:cNvGrpSpPr/>
            <p:nvPr/>
          </p:nvGrpSpPr>
          <p:grpSpPr>
            <a:xfrm>
              <a:off x="6227097" y="1722435"/>
              <a:ext cx="1646019" cy="1638130"/>
              <a:chOff x="748475" y="1167800"/>
              <a:chExt cx="2761313" cy="2748080"/>
            </a:xfrm>
          </p:grpSpPr>
          <p:sp>
            <p:nvSpPr>
              <p:cNvPr id="8404" name="Google Shape;8404;p73"/>
              <p:cNvSpPr/>
              <p:nvPr/>
            </p:nvSpPr>
            <p:spPr>
              <a:xfrm>
                <a:off x="748475" y="2488173"/>
                <a:ext cx="107100" cy="10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5" name="Google Shape;8405;p73"/>
              <p:cNvSpPr/>
              <p:nvPr/>
            </p:nvSpPr>
            <p:spPr>
              <a:xfrm>
                <a:off x="2027373" y="1167800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6" name="Google Shape;8406;p73"/>
              <p:cNvSpPr/>
              <p:nvPr/>
            </p:nvSpPr>
            <p:spPr>
              <a:xfrm>
                <a:off x="3332188" y="2452921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7" name="Google Shape;8407;p73"/>
              <p:cNvSpPr/>
              <p:nvPr/>
            </p:nvSpPr>
            <p:spPr>
              <a:xfrm>
                <a:off x="2027373" y="3724122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8" name="Google Shape;8408;p73"/>
              <p:cNvSpPr/>
              <p:nvPr/>
            </p:nvSpPr>
            <p:spPr>
              <a:xfrm rot="2700000">
                <a:off x="2934674" y="154045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9" name="Google Shape;8409;p73"/>
              <p:cNvSpPr/>
              <p:nvPr/>
            </p:nvSpPr>
            <p:spPr>
              <a:xfrm rot="2700000">
                <a:off x="2948609" y="337182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0" name="Google Shape;8410;p73"/>
              <p:cNvSpPr/>
              <p:nvPr/>
            </p:nvSpPr>
            <p:spPr>
              <a:xfrm rot="2700000">
                <a:off x="1138335" y="3359285"/>
                <a:ext cx="155281" cy="15528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1" name="Google Shape;8411;p73"/>
              <p:cNvSpPr/>
              <p:nvPr/>
            </p:nvSpPr>
            <p:spPr>
              <a:xfrm rot="1807217">
                <a:off x="959281" y="1868183"/>
                <a:ext cx="45435" cy="4543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2" name="Google Shape;8412;p73"/>
              <p:cNvSpPr/>
              <p:nvPr/>
            </p:nvSpPr>
            <p:spPr>
              <a:xfrm rot="1804115">
                <a:off x="2673760" y="13460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3" name="Google Shape;8413;p73"/>
              <p:cNvSpPr/>
              <p:nvPr/>
            </p:nvSpPr>
            <p:spPr>
              <a:xfrm rot="1804115">
                <a:off x="3161209" y="3111417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4" name="Google Shape;8414;p73"/>
              <p:cNvSpPr/>
              <p:nvPr/>
            </p:nvSpPr>
            <p:spPr>
              <a:xfrm rot="1801578">
                <a:off x="1401275" y="3565441"/>
                <a:ext cx="166667" cy="1666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5" name="Google Shape;8415;p73"/>
              <p:cNvSpPr/>
              <p:nvPr/>
            </p:nvSpPr>
            <p:spPr>
              <a:xfrm rot="3595885">
                <a:off x="1364322" y="1318921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6" name="Google Shape;8416;p73"/>
              <p:cNvSpPr/>
              <p:nvPr/>
            </p:nvSpPr>
            <p:spPr>
              <a:xfrm rot="3595885">
                <a:off x="3134333" y="18144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7" name="Google Shape;8417;p73"/>
              <p:cNvSpPr/>
              <p:nvPr/>
            </p:nvSpPr>
            <p:spPr>
              <a:xfrm rot="3595885">
                <a:off x="2673804" y="3587030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8" name="Google Shape;8418;p73"/>
              <p:cNvSpPr/>
              <p:nvPr/>
            </p:nvSpPr>
            <p:spPr>
              <a:xfrm rot="3598200">
                <a:off x="938347" y="3110438"/>
                <a:ext cx="142071" cy="14207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9" name="Google Shape;8419;p73"/>
              <p:cNvSpPr/>
              <p:nvPr/>
            </p:nvSpPr>
            <p:spPr>
              <a:xfrm rot="4490289">
                <a:off x="1680481" y="1188188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0" name="Google Shape;8420;p73"/>
              <p:cNvSpPr/>
              <p:nvPr/>
            </p:nvSpPr>
            <p:spPr>
              <a:xfrm rot="4490289">
                <a:off x="3261927" y="212495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1" name="Google Shape;8421;p73"/>
              <p:cNvSpPr/>
              <p:nvPr/>
            </p:nvSpPr>
            <p:spPr>
              <a:xfrm rot="4490289">
                <a:off x="2358319" y="371793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2" name="Google Shape;8422;p73"/>
              <p:cNvSpPr/>
              <p:nvPr/>
            </p:nvSpPr>
            <p:spPr>
              <a:xfrm rot="4493425">
                <a:off x="819385" y="2813326"/>
                <a:ext cx="124297" cy="12429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3" name="Google Shape;8423;p73"/>
              <p:cNvSpPr/>
              <p:nvPr/>
            </p:nvSpPr>
            <p:spPr>
              <a:xfrm rot="885439">
                <a:off x="820720" y="2174345"/>
                <a:ext cx="63598" cy="6359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4" name="Google Shape;8424;p73"/>
              <p:cNvSpPr/>
              <p:nvPr/>
            </p:nvSpPr>
            <p:spPr>
              <a:xfrm rot="892892">
                <a:off x="2365652" y="1216223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5" name="Google Shape;8425;p73"/>
              <p:cNvSpPr/>
              <p:nvPr/>
            </p:nvSpPr>
            <p:spPr>
              <a:xfrm rot="892892">
                <a:off x="3293396" y="2795269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6" name="Google Shape;8426;p73"/>
              <p:cNvSpPr/>
              <p:nvPr/>
            </p:nvSpPr>
            <p:spPr>
              <a:xfrm rot="892892">
                <a:off x="1704033" y="3685440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27" name="Google Shape;8427;p73"/>
            <p:cNvGrpSpPr/>
            <p:nvPr/>
          </p:nvGrpSpPr>
          <p:grpSpPr>
            <a:xfrm>
              <a:off x="6442066" y="1936380"/>
              <a:ext cx="1216082" cy="1210254"/>
              <a:chOff x="748475" y="1167800"/>
              <a:chExt cx="2761313" cy="2748080"/>
            </a:xfrm>
          </p:grpSpPr>
          <p:sp>
            <p:nvSpPr>
              <p:cNvPr id="8428" name="Google Shape;8428;p73"/>
              <p:cNvSpPr/>
              <p:nvPr/>
            </p:nvSpPr>
            <p:spPr>
              <a:xfrm>
                <a:off x="748475" y="2488173"/>
                <a:ext cx="107100" cy="10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9" name="Google Shape;8429;p73"/>
              <p:cNvSpPr/>
              <p:nvPr/>
            </p:nvSpPr>
            <p:spPr>
              <a:xfrm>
                <a:off x="2027373" y="1167800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0" name="Google Shape;8430;p73"/>
              <p:cNvSpPr/>
              <p:nvPr/>
            </p:nvSpPr>
            <p:spPr>
              <a:xfrm>
                <a:off x="3332188" y="2452921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1" name="Google Shape;8431;p73"/>
              <p:cNvSpPr/>
              <p:nvPr/>
            </p:nvSpPr>
            <p:spPr>
              <a:xfrm>
                <a:off x="2027373" y="3724122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2" name="Google Shape;8432;p73"/>
              <p:cNvSpPr/>
              <p:nvPr/>
            </p:nvSpPr>
            <p:spPr>
              <a:xfrm rot="2700000">
                <a:off x="2934674" y="154045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3" name="Google Shape;8433;p73"/>
              <p:cNvSpPr/>
              <p:nvPr/>
            </p:nvSpPr>
            <p:spPr>
              <a:xfrm rot="2700000">
                <a:off x="2948609" y="337182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4" name="Google Shape;8434;p73"/>
              <p:cNvSpPr/>
              <p:nvPr/>
            </p:nvSpPr>
            <p:spPr>
              <a:xfrm rot="2700000">
                <a:off x="1138335" y="3359285"/>
                <a:ext cx="155281" cy="15528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5" name="Google Shape;8435;p73"/>
              <p:cNvSpPr/>
              <p:nvPr/>
            </p:nvSpPr>
            <p:spPr>
              <a:xfrm rot="1807217">
                <a:off x="959281" y="1868183"/>
                <a:ext cx="45435" cy="4543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6" name="Google Shape;8436;p73"/>
              <p:cNvSpPr/>
              <p:nvPr/>
            </p:nvSpPr>
            <p:spPr>
              <a:xfrm rot="1804115">
                <a:off x="2673760" y="13460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7" name="Google Shape;8437;p73"/>
              <p:cNvSpPr/>
              <p:nvPr/>
            </p:nvSpPr>
            <p:spPr>
              <a:xfrm rot="1804115">
                <a:off x="3161209" y="3111417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8" name="Google Shape;8438;p73"/>
              <p:cNvSpPr/>
              <p:nvPr/>
            </p:nvSpPr>
            <p:spPr>
              <a:xfrm rot="1801578">
                <a:off x="1401275" y="3565441"/>
                <a:ext cx="166667" cy="1666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9" name="Google Shape;8439;p73"/>
              <p:cNvSpPr/>
              <p:nvPr/>
            </p:nvSpPr>
            <p:spPr>
              <a:xfrm rot="3595885">
                <a:off x="1364322" y="1318921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0" name="Google Shape;8440;p73"/>
              <p:cNvSpPr/>
              <p:nvPr/>
            </p:nvSpPr>
            <p:spPr>
              <a:xfrm rot="3595885">
                <a:off x="3134333" y="18144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1" name="Google Shape;8441;p73"/>
              <p:cNvSpPr/>
              <p:nvPr/>
            </p:nvSpPr>
            <p:spPr>
              <a:xfrm rot="3595885">
                <a:off x="2673804" y="3587030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2" name="Google Shape;8442;p73"/>
              <p:cNvSpPr/>
              <p:nvPr/>
            </p:nvSpPr>
            <p:spPr>
              <a:xfrm rot="3598200">
                <a:off x="938347" y="3110438"/>
                <a:ext cx="142071" cy="14207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3" name="Google Shape;8443;p73"/>
              <p:cNvSpPr/>
              <p:nvPr/>
            </p:nvSpPr>
            <p:spPr>
              <a:xfrm rot="4490289">
                <a:off x="1680481" y="1188188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4" name="Google Shape;8444;p73"/>
              <p:cNvSpPr/>
              <p:nvPr/>
            </p:nvSpPr>
            <p:spPr>
              <a:xfrm rot="4490289">
                <a:off x="3261927" y="212495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5" name="Google Shape;8445;p73"/>
              <p:cNvSpPr/>
              <p:nvPr/>
            </p:nvSpPr>
            <p:spPr>
              <a:xfrm rot="4490289">
                <a:off x="2358319" y="371793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6" name="Google Shape;8446;p73"/>
              <p:cNvSpPr/>
              <p:nvPr/>
            </p:nvSpPr>
            <p:spPr>
              <a:xfrm rot="4493425">
                <a:off x="819385" y="2813326"/>
                <a:ext cx="124297" cy="12429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7" name="Google Shape;8447;p73"/>
              <p:cNvSpPr/>
              <p:nvPr/>
            </p:nvSpPr>
            <p:spPr>
              <a:xfrm rot="885439">
                <a:off x="820720" y="2174345"/>
                <a:ext cx="63598" cy="6359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8" name="Google Shape;8448;p73"/>
              <p:cNvSpPr/>
              <p:nvPr/>
            </p:nvSpPr>
            <p:spPr>
              <a:xfrm rot="892892">
                <a:off x="2365652" y="1216223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9" name="Google Shape;8449;p73"/>
              <p:cNvSpPr/>
              <p:nvPr/>
            </p:nvSpPr>
            <p:spPr>
              <a:xfrm rot="892892">
                <a:off x="3293396" y="2795269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0" name="Google Shape;8450;p73"/>
              <p:cNvSpPr/>
              <p:nvPr/>
            </p:nvSpPr>
            <p:spPr>
              <a:xfrm rot="892892">
                <a:off x="1704033" y="3685440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51" name="Google Shape;8451;p73"/>
          <p:cNvSpPr txBox="1"/>
          <p:nvPr/>
        </p:nvSpPr>
        <p:spPr>
          <a:xfrm>
            <a:off x="3612500" y="338800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// UNIVERSITY // ADMINISTRATION //</a:t>
            </a:r>
            <a:endParaRPr sz="1100"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ucation Major for College: Educational Administration by Slidesgo">
  <a:themeElements>
    <a:clrScheme name="Simple Light">
      <a:dk1>
        <a:srgbClr val="FFFFFF"/>
      </a:dk1>
      <a:lt1>
        <a:srgbClr val="000000"/>
      </a:lt1>
      <a:dk2>
        <a:srgbClr val="C40722"/>
      </a:dk2>
      <a:lt2>
        <a:srgbClr val="FF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66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Orbitron</vt:lpstr>
      <vt:lpstr>Arial</vt:lpstr>
      <vt:lpstr>Open Sans</vt:lpstr>
      <vt:lpstr>Education Major for College: Educational Administration by Slidesgo</vt:lpstr>
      <vt:lpstr>Valorant</vt:lpstr>
      <vt:lpstr>Alkalmazott technológiák</vt:lpstr>
      <vt:lpstr>Menürendszer</vt:lpstr>
      <vt:lpstr>Reszponzív rács</vt:lpstr>
      <vt:lpstr>Carousel kialakítása</vt:lpstr>
      <vt:lpstr>Csoportmunka eszközei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</dc:title>
  <cp:lastModifiedBy>45bf4ce0-94c2-8885-03b0-b687f0a11ba7@m365.edu.hu</cp:lastModifiedBy>
  <cp:revision>10</cp:revision>
  <dcterms:modified xsi:type="dcterms:W3CDTF">2023-03-15T17:33:14Z</dcterms:modified>
</cp:coreProperties>
</file>