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dharshini. R" userId="ec2d9417a1a0874e" providerId="LiveId" clId="{5DE6FCAD-6F9F-4B92-8342-BF624ADE1A21}"/>
    <pc:docChg chg="custSel modSld">
      <pc:chgData name="Kavidharshini. R" userId="ec2d9417a1a0874e" providerId="LiveId" clId="{5DE6FCAD-6F9F-4B92-8342-BF624ADE1A21}" dt="2024-11-17T06:51:24.938" v="4" actId="20577"/>
      <pc:docMkLst>
        <pc:docMk/>
      </pc:docMkLst>
      <pc:sldChg chg="modSp mod">
        <pc:chgData name="Kavidharshini. R" userId="ec2d9417a1a0874e" providerId="LiveId" clId="{5DE6FCAD-6F9F-4B92-8342-BF624ADE1A21}" dt="2024-11-17T06:51:24.938" v="4" actId="20577"/>
        <pc:sldMkLst>
          <pc:docMk/>
          <pc:sldMk cId="2923561056" sldId="261"/>
        </pc:sldMkLst>
        <pc:spChg chg="mod">
          <ac:chgData name="Kavidharshini. R" userId="ec2d9417a1a0874e" providerId="LiveId" clId="{5DE6FCAD-6F9F-4B92-8342-BF624ADE1A21}" dt="2024-11-17T06:51:24.938" v="4" actId="20577"/>
          <ac:spMkLst>
            <pc:docMk/>
            <pc:sldMk cId="2923561056" sldId="261"/>
            <ac:spMk id="3" creationId="{2E9C4D7A-C00F-E92D-45D0-E068451996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3A74B-A79E-4EAE-AC6B-020D0F264CC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5FB1C-B9B2-4B92-BB50-1FAC7512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9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5FB1C-B9B2-4B92-BB50-1FAC7512C0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3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5748-9810-440D-C5FB-CF75373C6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BD708-206C-3345-CD62-9D6378DB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5925-6B82-A152-C397-6D7AF5A7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A98B2-262E-3929-CC7A-940B1200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6B4A-75C5-FFFD-D4D0-66848BAA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9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CC5B-10AA-C78A-C05B-A2AE4B28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097B4-E044-4245-D830-D0D4DC23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0C03-1307-5E04-05ED-F68D5E3E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5C8A-148D-C78C-A8A2-3977876C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F586-28D8-EBAC-DD3E-109EB355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9A48A-C8FB-1367-20AD-814D66891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F85C2-AEE6-39DA-A09F-74F739CE4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FCAD-63D9-2F9E-EDB3-D244B0D2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8DFD-8AC5-B867-53EF-5FEE77C7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E0FB-CB65-F304-1FD7-CF38586A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8C2C-1799-55DB-B02C-186E7C87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BE74-5212-32B5-C190-54510A42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659C-9B67-DE68-8F16-ADACFD2A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8DB6-B47E-F826-F93A-964CB173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6293-4541-A748-8A29-3D2EC01B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6356-6A32-4E48-AC6D-FB22B08F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FCF1-160A-D7E1-2A4F-D43CD155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C525-DFC6-D420-DFE5-1012AD70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201A-138E-B7DA-6D33-26D894E2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136E-CE03-453F-0228-4270811E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E985-1466-D533-0F74-18D928F3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10C8-70FD-92F7-1498-C08AED010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EF66B-68E3-1525-B40D-1F660AFA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F700-EC18-6CFA-682E-C263EE2B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DFA3-2AE9-744A-2AFB-B709BD45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FBA07-58B8-5831-0E79-BDB6D52E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57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C8F9-DC55-BDCB-03FA-A33C6EA9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93520-7192-73CC-DE80-6D00A5164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3DEFE-A110-4F7B-B57A-9D17379D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F00D3-E874-E6F8-E5E2-A6A99432E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C5AD-5CF8-BEEC-728E-4BCA0DD3F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6CEBC-83F1-FC32-74B8-B707D4D6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1930F-4267-490C-2F61-6FA919BC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5831B-1113-DAA5-3459-A0E41A9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0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7415-1652-12E1-A3E3-DC74C592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0432F-A5E5-9839-1C88-1FAD3BC7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4C1AD-F2DC-A050-C903-CE2A40DF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067A2-935D-88E9-411D-71B15A5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0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2CBFB-FAE7-B72C-C571-8CA80B50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93694-FED0-ADF6-FA68-ABCDDBE1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E692-F1AB-62FE-16E1-E70E0D8F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0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EA11-A8C1-FE25-2BC0-E13144A4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1C5-2D77-49E2-E487-84534065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545F-4D9B-E986-D833-F963BC78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3383-5D50-54C7-F798-8F04B63F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3E56-934F-CFDF-42AC-7495512F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0E8BC-9603-E46C-B5BB-F4B30B62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2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5CE6-CD5B-D7D0-85B1-74E0441D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C1A77-A3B0-AEA2-8985-0620FAB4B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7C3FF-A100-51FF-E369-2AAED9B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F1C9-EC6E-0E40-6689-0EB7E84D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7E705-D4CF-F0E5-1ECF-3046D298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DCF9B-8169-3296-2375-24F52F8E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5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6668B-8DEB-E8EC-6042-D0046E7A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B257-A6D3-1737-3601-C73319CC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B6D1-4815-52E4-AE1C-510D168B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AFE19-2830-4D25-B076-3F664D73DAE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4CFF-7FFA-A768-04CF-B61396837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89C3-BBF3-6812-DE1F-E55433969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C2D99-BB73-4D65-AAE6-90167BDC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9A42-D3EE-8610-31B5-B494C8CDE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 FLEXIBLE EMAIL CILENT APP</a:t>
            </a:r>
          </a:p>
        </p:txBody>
      </p:sp>
    </p:spTree>
    <p:extLst>
      <p:ext uri="{BB962C8B-B14F-4D97-AF65-F5344CB8AC3E}">
        <p14:creationId xmlns:p14="http://schemas.microsoft.com/office/powerpoint/2010/main" val="236355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A54F-F6B8-9791-A0D8-7EB29CC9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390114"/>
            <a:ext cx="10515600" cy="60106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1. Spark   - Features:      - Smart inbox for prioritizing important emails.     - Collaborative features for shared email writing.     - Snooze, reminders, and integration with task managers.   - Platforms: Android, iOS, macOS, Windows.   - Best for: Teams and individual users seeking smart email management.</a:t>
            </a:r>
          </a:p>
          <a:p>
            <a:r>
              <a:rPr lang="en-US" dirty="0"/>
              <a:t>2. Proton Mail   - Features:      - Focus on security and encryption.     - Customizable labels and folders.     - Open-source and supports multiple accounts.   - Platforms: Android, iOS, Web, Desktop.   - Best for: Privacy-conscious users.</a:t>
            </a:r>
          </a:p>
          <a:p>
            <a:r>
              <a:rPr lang="en-US" dirty="0"/>
              <a:t> 3. Microsoft Outlook   - Features:      - Unified inbox for email, calendar, and tasks.     - Deep integration with Microsoft Office and Teams.     - Add-ons for customization.   - Platforms: Android, iOS, Windows, macOS.   - Best for: Business users and Office 365 users.</a:t>
            </a:r>
          </a:p>
          <a:p>
            <a:r>
              <a:rPr lang="en-US" dirty="0"/>
              <a:t> 4. </a:t>
            </a:r>
            <a:r>
              <a:rPr lang="en-US" dirty="0" err="1"/>
              <a:t>BlueMail</a:t>
            </a:r>
            <a:r>
              <a:rPr lang="en-US" dirty="0"/>
              <a:t>   - Features:      - Unified inbox for all accounts.     - Advanced customizations (themes, layouts).     - Task integration and calendar support.   - Platforms: Android, iOS, Windows, Linux, macOS.   - Best for: Users with multiple email accounts.</a:t>
            </a:r>
          </a:p>
          <a:p>
            <a:r>
              <a:rPr lang="en-US" dirty="0"/>
              <a:t>5. Canary Mail   - Features:      - Built-in end-to-end encryption.     - AI-powered email writing and replies.     - Focused inbox and read receipts.   - Platforms: iOS, macOS, Android (Beta).   - Best for: Users who need AI assistance and privacy.</a:t>
            </a:r>
          </a:p>
          <a:p>
            <a:r>
              <a:rPr lang="en-US" dirty="0"/>
              <a:t> 6. K-9 Mail   - Features:      - Open-source and lightweight.     - Full control over email settings (IMAP, POP3).     - Offline support and custom synchronization settings.   - Platforms: Android.   - Best for: Tech-savvy users who need full control.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71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8F15-25B0-C19E-2B48-C514924E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08155"/>
            <a:ext cx="10852355" cy="6068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android.content.Contextimport</a:t>
            </a:r>
            <a:r>
              <a:rPr lang="en-IN" dirty="0"/>
              <a:t> </a:t>
            </a:r>
            <a:r>
              <a:rPr lang="en-IN" dirty="0" err="1"/>
              <a:t>android.content.Intentimport</a:t>
            </a:r>
            <a:r>
              <a:rPr lang="en-IN" dirty="0"/>
              <a:t> </a:t>
            </a:r>
            <a:r>
              <a:rPr lang="en-IN" dirty="0" err="1"/>
              <a:t>android.os.Bundleimport</a:t>
            </a:r>
            <a:r>
              <a:rPr lang="en-IN" dirty="0"/>
              <a:t> </a:t>
            </a:r>
            <a:r>
              <a:rPr lang="en-IN" dirty="0" err="1"/>
              <a:t>androidx.activity.ComponentActivityimport</a:t>
            </a:r>
            <a:r>
              <a:rPr lang="en-IN" dirty="0"/>
              <a:t> </a:t>
            </a:r>
            <a:r>
              <a:rPr lang="en-IN" dirty="0" err="1"/>
              <a:t>androidx.activity.compose.setContentimport</a:t>
            </a:r>
            <a:r>
              <a:rPr lang="en-IN" dirty="0"/>
              <a:t> </a:t>
            </a:r>
            <a:r>
              <a:rPr lang="en-IN" dirty="0" err="1"/>
              <a:t>androidx.compose.foundation.Imageimport</a:t>
            </a:r>
            <a:r>
              <a:rPr lang="en-IN" dirty="0"/>
              <a:t> </a:t>
            </a:r>
            <a:r>
              <a:rPr lang="en-IN" dirty="0" err="1"/>
              <a:t>androidx.compose.foundation.backgroundimport</a:t>
            </a:r>
            <a:r>
              <a:rPr lang="en-IN" dirty="0"/>
              <a:t> </a:t>
            </a:r>
            <a:r>
              <a:rPr lang="en-IN" dirty="0" err="1"/>
              <a:t>androidx.compose.foundation.layout</a:t>
            </a:r>
            <a:r>
              <a:rPr lang="en-IN" dirty="0"/>
              <a:t>.*import </a:t>
            </a:r>
            <a:r>
              <a:rPr lang="en-IN" dirty="0" err="1"/>
              <a:t>androidx.compose.material</a:t>
            </a:r>
            <a:r>
              <a:rPr lang="en-IN" dirty="0"/>
              <a:t>.*import </a:t>
            </a:r>
            <a:r>
              <a:rPr lang="en-IN" dirty="0" err="1"/>
              <a:t>androidx.compose.runtime</a:t>
            </a:r>
            <a:r>
              <a:rPr lang="en-IN" dirty="0"/>
              <a:t>.*import </a:t>
            </a:r>
            <a:r>
              <a:rPr lang="en-IN" dirty="0" err="1"/>
              <a:t>androidx.compose.ui.Alignmentimport</a:t>
            </a:r>
            <a:r>
              <a:rPr lang="en-IN" dirty="0"/>
              <a:t> </a:t>
            </a:r>
            <a:r>
              <a:rPr lang="en-IN" dirty="0" err="1"/>
              <a:t>androidx.compose.ui.Modifierimport</a:t>
            </a:r>
            <a:r>
              <a:rPr lang="en-IN" dirty="0"/>
              <a:t> </a:t>
            </a:r>
            <a:r>
              <a:rPr lang="en-IN" dirty="0" err="1"/>
              <a:t>androidx.compose.ui.graphics.Colorimport</a:t>
            </a:r>
            <a:r>
              <a:rPr lang="en-IN" dirty="0"/>
              <a:t> </a:t>
            </a:r>
            <a:r>
              <a:rPr lang="en-IN" dirty="0" err="1"/>
              <a:t>androidx.compose.ui.layout.ContentScaleimport</a:t>
            </a:r>
            <a:r>
              <a:rPr lang="en-IN" dirty="0"/>
              <a:t> </a:t>
            </a:r>
            <a:r>
              <a:rPr lang="en-IN" dirty="0" err="1"/>
              <a:t>androidx.compose.ui.res.painterResourceimport</a:t>
            </a:r>
            <a:r>
              <a:rPr lang="en-IN" dirty="0"/>
              <a:t> </a:t>
            </a:r>
            <a:r>
              <a:rPr lang="en-IN" dirty="0" err="1"/>
              <a:t>androidx.compose.ui.text.font.FontFamilyimport</a:t>
            </a:r>
            <a:r>
              <a:rPr lang="en-IN" dirty="0"/>
              <a:t> </a:t>
            </a:r>
            <a:r>
              <a:rPr lang="en-IN" dirty="0" err="1"/>
              <a:t>androidx.compose.ui.text.font.FontWeightimport</a:t>
            </a:r>
            <a:r>
              <a:rPr lang="en-IN" dirty="0"/>
              <a:t> androidx.compose.ui.text.input.PasswordVisualTransformationimport </a:t>
            </a:r>
            <a:r>
              <a:rPr lang="en-IN" dirty="0" err="1"/>
              <a:t>androidx.compose.ui.tooling.preview.Previewimport</a:t>
            </a:r>
            <a:r>
              <a:rPr lang="en-IN" dirty="0"/>
              <a:t> </a:t>
            </a:r>
            <a:r>
              <a:rPr lang="en-IN" dirty="0" err="1"/>
              <a:t>androidx.compose.ui.unit.dpimport</a:t>
            </a:r>
            <a:r>
              <a:rPr lang="en-IN" dirty="0"/>
              <a:t> </a:t>
            </a:r>
            <a:r>
              <a:rPr lang="en-IN" dirty="0" err="1"/>
              <a:t>androidx.compose.ui.unit.spimport</a:t>
            </a:r>
            <a:r>
              <a:rPr lang="en-IN" dirty="0"/>
              <a:t> </a:t>
            </a:r>
            <a:r>
              <a:rPr lang="en-IN" dirty="0" err="1"/>
              <a:t>androidx.core.content.ContextCompatimport</a:t>
            </a:r>
            <a:r>
              <a:rPr lang="en-IN" dirty="0"/>
              <a:t> </a:t>
            </a:r>
            <a:r>
              <a:rPr lang="en-IN" dirty="0" err="1"/>
              <a:t>com.example.emailapplication.ui.theme.EmailApplicationTheme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02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AB52-6599-687E-B0C3-4BDA4584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96644"/>
            <a:ext cx="10783529" cy="637130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LoginActivity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{    </a:t>
            </a:r>
          </a:p>
          <a:p>
            <a:pPr marL="0" indent="0">
              <a:buNone/>
            </a:pPr>
            <a:r>
              <a:rPr lang="en-IN" dirty="0"/>
              <a:t>private </a:t>
            </a:r>
            <a:r>
              <a:rPr lang="en-IN" dirty="0" err="1"/>
              <a:t>lateinit</a:t>
            </a:r>
            <a:r>
              <a:rPr lang="en-IN" dirty="0"/>
              <a:t> var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databaseHelper</a:t>
            </a:r>
            <a:r>
              <a:rPr lang="en-IN" dirty="0"/>
              <a:t> = </a:t>
            </a:r>
            <a:r>
              <a:rPr lang="en-IN" dirty="0" err="1"/>
              <a:t>UserDatabaseHelper</a:t>
            </a:r>
            <a:r>
              <a:rPr lang="en-IN" dirty="0"/>
              <a:t>(this)    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setContent</a:t>
            </a:r>
            <a:r>
              <a:rPr lang="en-IN" dirty="0"/>
              <a:t> {    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LoginScreen</a:t>
            </a:r>
            <a:r>
              <a:rPr lang="en-IN" dirty="0"/>
              <a:t>(this, </a:t>
            </a:r>
            <a:r>
              <a:rPr lang="en-IN" dirty="0" err="1"/>
              <a:t>databaseHelper</a:t>
            </a:r>
            <a:r>
              <a:rPr lang="en-IN" dirty="0"/>
              <a:t>)   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   }}@Composablefun </a:t>
            </a:r>
            <a:r>
              <a:rPr lang="en-IN" dirty="0" err="1"/>
              <a:t>LoginScreen</a:t>
            </a:r>
            <a:r>
              <a:rPr lang="en-IN" dirty="0"/>
              <a:t>(context: Context,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var username by remember { </a:t>
            </a:r>
            <a:r>
              <a:rPr lang="en-IN" dirty="0" err="1"/>
              <a:t>mutableStateOf</a:t>
            </a:r>
            <a:r>
              <a:rPr lang="en-IN" dirty="0"/>
              <a:t>("") }  </a:t>
            </a:r>
          </a:p>
          <a:p>
            <a:pPr marL="0" indent="0">
              <a:buNone/>
            </a:pPr>
            <a:r>
              <a:rPr lang="en-IN" dirty="0"/>
              <a:t>  var password by remember { </a:t>
            </a:r>
            <a:r>
              <a:rPr lang="en-IN" dirty="0" err="1"/>
              <a:t>mutableStateOf</a:t>
            </a:r>
            <a:r>
              <a:rPr lang="en-IN" dirty="0"/>
              <a:t>("") }   </a:t>
            </a:r>
          </a:p>
          <a:p>
            <a:pPr marL="0" indent="0">
              <a:buNone/>
            </a:pPr>
            <a:r>
              <a:rPr lang="en-IN" dirty="0"/>
              <a:t> var error by remember { </a:t>
            </a:r>
            <a:r>
              <a:rPr lang="en-IN" dirty="0" err="1"/>
              <a:t>mutableStateOf</a:t>
            </a:r>
            <a:r>
              <a:rPr lang="en-IN" dirty="0"/>
              <a:t>("") } </a:t>
            </a:r>
          </a:p>
          <a:p>
            <a:pPr marL="0" indent="0">
              <a:buNone/>
            </a:pPr>
            <a:r>
              <a:rPr lang="en-IN" dirty="0"/>
              <a:t>   Column(     </a:t>
            </a:r>
          </a:p>
          <a:p>
            <a:pPr marL="0" indent="0">
              <a:buNone/>
            </a:pPr>
            <a:r>
              <a:rPr lang="en-IN" dirty="0"/>
              <a:t>   modifier = </a:t>
            </a:r>
            <a:r>
              <a:rPr lang="en-IN" dirty="0" err="1"/>
              <a:t>Modifier.fillMaxSize</a:t>
            </a:r>
            <a:r>
              <a:rPr lang="en-IN" dirty="0"/>
              <a:t>().background(</a:t>
            </a:r>
            <a:r>
              <a:rPr lang="en-IN" dirty="0" err="1"/>
              <a:t>Color.White</a:t>
            </a:r>
            <a:r>
              <a:rPr lang="en-IN" dirty="0"/>
              <a:t>),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r>
              <a:rPr lang="en-IN" dirty="0"/>
              <a:t>,    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Arrangement.Center</a:t>
            </a:r>
            <a:r>
              <a:rPr lang="en-IN" dirty="0"/>
              <a:t>    ) {     </a:t>
            </a:r>
          </a:p>
          <a:p>
            <a:pPr marL="0" indent="0">
              <a:buNone/>
            </a:pPr>
            <a:r>
              <a:rPr lang="en-IN" dirty="0"/>
              <a:t>   Image( 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R.drawable.email_login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     </a:t>
            </a:r>
          </a:p>
          <a:p>
            <a:pPr marL="0" indent="0">
              <a:buNone/>
            </a:pPr>
            <a:r>
              <a:rPr lang="en-IN" dirty="0"/>
              <a:t>   )    </a:t>
            </a:r>
          </a:p>
          <a:p>
            <a:pPr marL="0" indent="0">
              <a:buNone/>
            </a:pPr>
            <a:r>
              <a:rPr lang="en-IN" dirty="0"/>
              <a:t>    Text(    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fontSize</a:t>
            </a:r>
            <a:r>
              <a:rPr lang="en-IN" dirty="0"/>
              <a:t> = 36.sp,   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fontWeight</a:t>
            </a:r>
            <a:r>
              <a:rPr lang="en-IN" dirty="0"/>
              <a:t> = </a:t>
            </a:r>
            <a:r>
              <a:rPr lang="en-IN" dirty="0" err="1"/>
              <a:t>FontWeight.ExtraBold</a:t>
            </a:r>
            <a:r>
              <a:rPr lang="en-IN" dirty="0"/>
              <a:t>,  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         </a:t>
            </a:r>
          </a:p>
          <a:p>
            <a:pPr marL="0" indent="0">
              <a:buNone/>
            </a:pPr>
            <a:r>
              <a:rPr lang="en-IN" dirty="0"/>
              <a:t>   text = "Login"        )</a:t>
            </a:r>
          </a:p>
        </p:txBody>
      </p:sp>
    </p:spTree>
    <p:extLst>
      <p:ext uri="{BB962C8B-B14F-4D97-AF65-F5344CB8AC3E}">
        <p14:creationId xmlns:p14="http://schemas.microsoft.com/office/powerpoint/2010/main" val="11739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4D7A-C00F-E92D-45D0-E0684519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6" y="334296"/>
            <a:ext cx="11307097" cy="61451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Spacer(modifier = </a:t>
            </a:r>
            <a:r>
              <a:rPr lang="en-IN" dirty="0" err="1"/>
              <a:t>Modifier.height</a:t>
            </a:r>
            <a:r>
              <a:rPr lang="en-IN" dirty="0"/>
              <a:t>(10.dp))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TextField</a:t>
            </a:r>
            <a:r>
              <a:rPr lang="en-IN" dirty="0"/>
              <a:t>(            value = username,   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onValueChange</a:t>
            </a:r>
            <a:r>
              <a:rPr lang="en-IN" dirty="0"/>
              <a:t> = { username = it },    </a:t>
            </a:r>
          </a:p>
          <a:p>
            <a:pPr marL="0" indent="0">
              <a:buNone/>
            </a:pPr>
            <a:r>
              <a:rPr lang="en-IN" dirty="0"/>
              <a:t>        label = { Text("Username") },      </a:t>
            </a:r>
          </a:p>
          <a:p>
            <a:pPr marL="0" indent="0">
              <a:buNone/>
            </a:pPr>
            <a:r>
              <a:rPr lang="en-IN" dirty="0"/>
              <a:t>      modifier = </a:t>
            </a:r>
            <a:r>
              <a:rPr lang="en-IN" dirty="0" err="1"/>
              <a:t>Modifier.padding</a:t>
            </a:r>
            <a:r>
              <a:rPr lang="en-IN" dirty="0"/>
              <a:t>(10.dp)         </a:t>
            </a:r>
          </a:p>
          <a:p>
            <a:pPr marL="0" indent="0">
              <a:buNone/>
            </a:pPr>
            <a:r>
              <a:rPr lang="en-IN" dirty="0"/>
              <a:t>       .width(280.dp)        )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TextField</a:t>
            </a:r>
            <a:r>
              <a:rPr lang="en-IN" dirty="0"/>
              <a:t>(     </a:t>
            </a:r>
          </a:p>
          <a:p>
            <a:pPr marL="0" indent="0">
              <a:buNone/>
            </a:pPr>
            <a:r>
              <a:rPr lang="en-IN" dirty="0"/>
              <a:t>       value = password,    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onValueChange</a:t>
            </a:r>
            <a:r>
              <a:rPr lang="en-IN" dirty="0"/>
              <a:t> = { password = it },     </a:t>
            </a:r>
          </a:p>
          <a:p>
            <a:pPr marL="0" indent="0">
              <a:buNone/>
            </a:pPr>
            <a:r>
              <a:rPr lang="en-IN" dirty="0"/>
              <a:t>       label = { Text("Password") },   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visualTransformation</a:t>
            </a:r>
            <a:r>
              <a:rPr lang="en-IN" dirty="0"/>
              <a:t> = </a:t>
            </a:r>
            <a:r>
              <a:rPr lang="en-IN" dirty="0" err="1"/>
              <a:t>PasswordVisualTransformation</a:t>
            </a:r>
            <a:r>
              <a:rPr lang="en-IN" dirty="0"/>
              <a:t>(),  </a:t>
            </a:r>
          </a:p>
          <a:p>
            <a:pPr marL="0" indent="0">
              <a:buNone/>
            </a:pPr>
            <a:r>
              <a:rPr lang="en-IN" dirty="0"/>
              <a:t>          modifier = </a:t>
            </a:r>
            <a:r>
              <a:rPr lang="en-IN" dirty="0" err="1"/>
              <a:t>Modifier.padding</a:t>
            </a:r>
            <a:r>
              <a:rPr lang="en-IN" dirty="0"/>
              <a:t>(10.dp)     </a:t>
            </a:r>
          </a:p>
          <a:p>
            <a:pPr marL="0" indent="0">
              <a:buNone/>
            </a:pPr>
            <a:r>
              <a:rPr lang="en-IN" dirty="0"/>
              <a:t>           .width(280.dp)        )   </a:t>
            </a:r>
          </a:p>
          <a:p>
            <a:pPr marL="0" indent="0">
              <a:buNone/>
            </a:pPr>
            <a:r>
              <a:rPr lang="en-IN" dirty="0"/>
              <a:t>     if (</a:t>
            </a:r>
            <a:r>
              <a:rPr lang="en-IN" dirty="0" err="1"/>
              <a:t>error.isNotEmpty</a:t>
            </a:r>
            <a:r>
              <a:rPr lang="en-IN" dirty="0"/>
              <a:t>()) {            Text(                text = error,    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MaterialTheme.colors.error</a:t>
            </a:r>
            <a:r>
              <a:rPr lang="en-IN" dirty="0"/>
              <a:t>,           </a:t>
            </a:r>
          </a:p>
          <a:p>
            <a:pPr marL="0" indent="0">
              <a:buNone/>
            </a:pPr>
            <a:r>
              <a:rPr lang="en-IN" dirty="0"/>
              <a:t>     modifier = </a:t>
            </a:r>
            <a:r>
              <a:rPr lang="en-IN" dirty="0" err="1"/>
              <a:t>Modifier.padding</a:t>
            </a:r>
            <a:r>
              <a:rPr lang="en-IN" dirty="0"/>
              <a:t>(vertical = 16.dp</a:t>
            </a:r>
            <a:r>
              <a:rPr lang="en-IN"/>
              <a:t>)      </a:t>
            </a:r>
          </a:p>
          <a:p>
            <a:pPr marL="0" indent="0">
              <a:buNone/>
            </a:pPr>
            <a:r>
              <a:rPr lang="en-IN"/>
              <a:t>      </a:t>
            </a:r>
            <a:r>
              <a:rPr lang="en-IN" dirty="0"/>
              <a:t>)        }  </a:t>
            </a:r>
          </a:p>
          <a:p>
            <a:pPr marL="0" indent="0">
              <a:buNone/>
            </a:pPr>
            <a:r>
              <a:rPr lang="en-IN" dirty="0"/>
              <a:t>      Button(            </a:t>
            </a:r>
            <a:r>
              <a:rPr lang="en-IN" dirty="0" err="1"/>
              <a:t>onClick</a:t>
            </a:r>
            <a:r>
              <a:rPr lang="en-IN" dirty="0"/>
              <a:t> = {       </a:t>
            </a:r>
          </a:p>
          <a:p>
            <a:pPr marL="0" indent="0">
              <a:buNone/>
            </a:pPr>
            <a:r>
              <a:rPr lang="en-IN" dirty="0"/>
              <a:t>         if (</a:t>
            </a:r>
            <a:r>
              <a:rPr lang="en-IN" dirty="0" err="1"/>
              <a:t>username.isNotEmpty</a:t>
            </a:r>
            <a:r>
              <a:rPr lang="en-IN" dirty="0"/>
              <a:t>() &amp;&amp; </a:t>
            </a:r>
            <a:r>
              <a:rPr lang="en-IN" dirty="0" err="1"/>
              <a:t>password.isNotEmpty</a:t>
            </a:r>
            <a:r>
              <a:rPr lang="en-IN" dirty="0"/>
              <a:t>()) {     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err="1"/>
              <a:t>val</a:t>
            </a:r>
            <a:r>
              <a:rPr lang="en-IN" dirty="0"/>
              <a:t> user = </a:t>
            </a:r>
            <a:r>
              <a:rPr lang="en-IN" dirty="0" err="1"/>
              <a:t>databaseHelper.getUserByUsername</a:t>
            </a:r>
            <a:r>
              <a:rPr lang="en-IN" dirty="0"/>
              <a:t>(username)           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92356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142D-DA68-5BD2-EC2D-B3FA57A7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94968"/>
            <a:ext cx="11326762" cy="62336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colors</a:t>
            </a:r>
            <a:r>
              <a:rPr lang="en-IN" dirty="0"/>
              <a:t> = </a:t>
            </a:r>
            <a:r>
              <a:rPr lang="en-IN" dirty="0" err="1"/>
              <a:t>ButtonDefaults.buttonColors</a:t>
            </a:r>
            <a:r>
              <a:rPr lang="en-IN" dirty="0"/>
              <a:t>(</a:t>
            </a:r>
            <a:r>
              <a:rPr lang="en-IN" dirty="0" err="1"/>
              <a:t>backgroundColor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(0xFFd3e5ef)),        </a:t>
            </a:r>
          </a:p>
          <a:p>
            <a:pPr marL="0" indent="0">
              <a:buNone/>
            </a:pPr>
            <a:r>
              <a:rPr lang="en-IN" dirty="0"/>
              <a:t>    modifier = </a:t>
            </a:r>
            <a:r>
              <a:rPr lang="en-IN" dirty="0" err="1"/>
              <a:t>Modifier.padding</a:t>
            </a:r>
            <a:r>
              <a:rPr lang="en-IN" dirty="0"/>
              <a:t>(top = 16.dp)     </a:t>
            </a:r>
          </a:p>
          <a:p>
            <a:pPr marL="0" indent="0">
              <a:buNone/>
            </a:pPr>
            <a:r>
              <a:rPr lang="en-IN" dirty="0"/>
              <a:t>  ) {            Text(text = "Login")       </a:t>
            </a:r>
          </a:p>
          <a:p>
            <a:pPr marL="0" indent="0">
              <a:buNone/>
            </a:pPr>
            <a:r>
              <a:rPr lang="en-IN" dirty="0"/>
              <a:t> }   </a:t>
            </a:r>
          </a:p>
          <a:p>
            <a:pPr marL="0" indent="0">
              <a:buNone/>
            </a:pPr>
            <a:r>
              <a:rPr lang="en-IN" dirty="0"/>
              <a:t>     Row {    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</a:t>
            </a:r>
            <a:r>
              <a:rPr lang="en-IN" dirty="0" err="1"/>
              <a:t>context.startActivity</a:t>
            </a:r>
            <a:r>
              <a:rPr lang="en-IN" dirty="0"/>
              <a:t>(           </a:t>
            </a:r>
          </a:p>
          <a:p>
            <a:pPr marL="0" indent="0">
              <a:buNone/>
            </a:pPr>
            <a:r>
              <a:rPr lang="en-IN" dirty="0"/>
              <a:t>     Intent(    </a:t>
            </a:r>
          </a:p>
          <a:p>
            <a:pPr marL="0" indent="0">
              <a:buNone/>
            </a:pPr>
            <a:r>
              <a:rPr lang="en-IN" dirty="0"/>
              <a:t>                context,       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RegisterActivity</a:t>
            </a:r>
            <a:r>
              <a:rPr lang="en-IN" dirty="0"/>
              <a:t>::class.java      </a:t>
            </a:r>
          </a:p>
          <a:p>
            <a:pPr marL="0" indent="0">
              <a:buNone/>
            </a:pPr>
            <a:r>
              <a:rPr lang="en-IN" dirty="0"/>
              <a:t>          )    </a:t>
            </a:r>
          </a:p>
          <a:p>
            <a:pPr marL="0" indent="0">
              <a:buNone/>
            </a:pPr>
            <a:r>
              <a:rPr lang="en-IN" dirty="0"/>
              <a:t>        )}       </a:t>
            </a:r>
          </a:p>
          <a:p>
            <a:pPr marL="0" indent="0">
              <a:buNone/>
            </a:pPr>
            <a:r>
              <a:rPr lang="en-IN" dirty="0"/>
              <a:t>     )      </a:t>
            </a:r>
          </a:p>
          <a:p>
            <a:pPr marL="0" indent="0">
              <a:buNone/>
            </a:pPr>
            <a:r>
              <a:rPr lang="en-IN" dirty="0"/>
              <a:t>      { Text(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(0xFF31539a),text = "Sign up") }    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            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0BD8A-456B-FD7C-AA65-210F7DFB5376}"/>
              </a:ext>
            </a:extLst>
          </p:cNvPr>
          <p:cNvSpPr txBox="1"/>
          <p:nvPr/>
        </p:nvSpPr>
        <p:spPr>
          <a:xfrm>
            <a:off x="3048000" y="21387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34237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2735-38DB-1847-9BD3-4DB13BC0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324465"/>
            <a:ext cx="11110451" cy="626314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{      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   Spacer(modifier = </a:t>
            </a:r>
            <a:r>
              <a:rPr lang="en-IN" dirty="0" err="1"/>
              <a:t>Modifier.width</a:t>
            </a:r>
            <a:r>
              <a:rPr lang="en-IN" dirty="0"/>
              <a:t>(60.dp))   </a:t>
            </a:r>
          </a:p>
          <a:p>
            <a:pPr marL="0" indent="0">
              <a:buNone/>
            </a:pPr>
            <a:r>
              <a:rPr lang="en-IN" dirty="0"/>
              <a:t>             Text(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(0xFF31539a),text = "Forget password?")    </a:t>
            </a:r>
          </a:p>
          <a:p>
            <a:pPr marL="0" indent="0">
              <a:buNone/>
            </a:pPr>
            <a:r>
              <a:rPr lang="en-IN" dirty="0"/>
              <a:t>        }     </a:t>
            </a:r>
          </a:p>
          <a:p>
            <a:pPr marL="0" indent="0">
              <a:buNone/>
            </a:pPr>
            <a:r>
              <a:rPr lang="en-IN" dirty="0"/>
              <a:t>   }  </a:t>
            </a:r>
          </a:p>
          <a:p>
            <a:pPr marL="0" indent="0">
              <a:buNone/>
            </a:pPr>
            <a:r>
              <a:rPr lang="en-IN" dirty="0"/>
              <a:t>  }}</a:t>
            </a:r>
          </a:p>
          <a:p>
            <a:pPr marL="0" indent="0">
              <a:buNone/>
            </a:pPr>
            <a:r>
              <a:rPr lang="en-IN" dirty="0"/>
              <a:t>private fun </a:t>
            </a:r>
            <a:r>
              <a:rPr lang="en-IN" dirty="0" err="1"/>
              <a:t>startMainPage</a:t>
            </a:r>
            <a:r>
              <a:rPr lang="en-IN" dirty="0"/>
              <a:t>(context: Context)</a:t>
            </a:r>
          </a:p>
          <a:p>
            <a:pPr marL="0" indent="0">
              <a:buNone/>
            </a:pPr>
            <a:r>
              <a:rPr lang="en-IN" dirty="0"/>
              <a:t> {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MainActivity</a:t>
            </a:r>
            <a:r>
              <a:rPr lang="en-IN" dirty="0"/>
              <a:t>::class.java)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32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1012</Words>
  <Application>Microsoft Office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FLEXIBLE EMAIL CILENT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Kavidharshini. R</dc:creator>
  <cp:lastModifiedBy>Kavidharshini. R</cp:lastModifiedBy>
  <cp:revision>1</cp:revision>
  <dcterms:created xsi:type="dcterms:W3CDTF">2024-11-17T06:27:13Z</dcterms:created>
  <dcterms:modified xsi:type="dcterms:W3CDTF">2024-11-17T06:51:26Z</dcterms:modified>
</cp:coreProperties>
</file>