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A15C9-CB23-4B56-99C2-C84AC62F6CC9}" v="14" dt="2021-01-27T17:48:0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4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Allan" userId="ddbc4e78-cfa8-4f33-90ae-2a674882403b" providerId="ADAL" clId="{01EA15C9-CB23-4B56-99C2-C84AC62F6CC9}"/>
    <pc:docChg chg="custSel modSld">
      <pc:chgData name="Simon Allan" userId="ddbc4e78-cfa8-4f33-90ae-2a674882403b" providerId="ADAL" clId="{01EA15C9-CB23-4B56-99C2-C84AC62F6CC9}" dt="2021-01-29T15:37:37.297" v="47" actId="20577"/>
      <pc:docMkLst>
        <pc:docMk/>
      </pc:docMkLst>
      <pc:sldChg chg="modSp">
        <pc:chgData name="Simon Allan" userId="ddbc4e78-cfa8-4f33-90ae-2a674882403b" providerId="ADAL" clId="{01EA15C9-CB23-4B56-99C2-C84AC62F6CC9}" dt="2021-01-27T17:50:45.122" v="40" actId="20577"/>
        <pc:sldMkLst>
          <pc:docMk/>
          <pc:sldMk cId="3852224277" sldId="257"/>
        </pc:sldMkLst>
        <pc:spChg chg="mod">
          <ac:chgData name="Simon Allan" userId="ddbc4e78-cfa8-4f33-90ae-2a674882403b" providerId="ADAL" clId="{01EA15C9-CB23-4B56-99C2-C84AC62F6CC9}" dt="2021-01-27T17:50:45.122" v="40" actId="20577"/>
          <ac:spMkLst>
            <pc:docMk/>
            <pc:sldMk cId="3852224277" sldId="257"/>
            <ac:spMk id="2" creationId="{A9A2E57D-8A97-4B9C-B93A-F3E5243EDCC9}"/>
          </ac:spMkLst>
        </pc:spChg>
        <pc:spChg chg="mod">
          <ac:chgData name="Simon Allan" userId="ddbc4e78-cfa8-4f33-90ae-2a674882403b" providerId="ADAL" clId="{01EA15C9-CB23-4B56-99C2-C84AC62F6CC9}" dt="2021-01-27T17:45:33.302" v="17" actId="2711"/>
          <ac:spMkLst>
            <pc:docMk/>
            <pc:sldMk cId="3852224277" sldId="257"/>
            <ac:spMk id="7" creationId="{B2B85CF9-03C5-4630-B03D-E7730B723B8C}"/>
          </ac:spMkLst>
        </pc:spChg>
        <pc:spChg chg="mod">
          <ac:chgData name="Simon Allan" userId="ddbc4e78-cfa8-4f33-90ae-2a674882403b" providerId="ADAL" clId="{01EA15C9-CB23-4B56-99C2-C84AC62F6CC9}" dt="2021-01-27T17:48:04.651" v="38" actId="207"/>
          <ac:spMkLst>
            <pc:docMk/>
            <pc:sldMk cId="3852224277" sldId="257"/>
            <ac:spMk id="8" creationId="{5A8181F2-045A-4257-8416-45A0CB39E808}"/>
          </ac:spMkLst>
        </pc:spChg>
      </pc:sldChg>
      <pc:sldChg chg="modSp">
        <pc:chgData name="Simon Allan" userId="ddbc4e78-cfa8-4f33-90ae-2a674882403b" providerId="ADAL" clId="{01EA15C9-CB23-4B56-99C2-C84AC62F6CC9}" dt="2021-01-29T15:37:02.454" v="43" actId="255"/>
        <pc:sldMkLst>
          <pc:docMk/>
          <pc:sldMk cId="3729712329" sldId="258"/>
        </pc:sldMkLst>
        <pc:spChg chg="mod">
          <ac:chgData name="Simon Allan" userId="ddbc4e78-cfa8-4f33-90ae-2a674882403b" providerId="ADAL" clId="{01EA15C9-CB23-4B56-99C2-C84AC62F6CC9}" dt="2021-01-29T15:37:02.454" v="43" actId="255"/>
          <ac:spMkLst>
            <pc:docMk/>
            <pc:sldMk cId="3729712329" sldId="258"/>
            <ac:spMk id="4" creationId="{92658A1C-24EE-47C5-86E1-14F73D74E009}"/>
          </ac:spMkLst>
        </pc:spChg>
        <pc:spChg chg="mod">
          <ac:chgData name="Simon Allan" userId="ddbc4e78-cfa8-4f33-90ae-2a674882403b" providerId="ADAL" clId="{01EA15C9-CB23-4B56-99C2-C84AC62F6CC9}" dt="2021-01-27T17:45:56.413" v="20" actId="2711"/>
          <ac:spMkLst>
            <pc:docMk/>
            <pc:sldMk cId="3729712329" sldId="258"/>
            <ac:spMk id="11" creationId="{8739A561-6CD9-4991-B3D1-35C37FE290FA}"/>
          </ac:spMkLst>
        </pc:spChg>
        <pc:spChg chg="mod">
          <ac:chgData name="Simon Allan" userId="ddbc4e78-cfa8-4f33-90ae-2a674882403b" providerId="ADAL" clId="{01EA15C9-CB23-4B56-99C2-C84AC62F6CC9}" dt="2021-01-27T17:45:08.789" v="14" actId="207"/>
          <ac:spMkLst>
            <pc:docMk/>
            <pc:sldMk cId="3729712329" sldId="258"/>
            <ac:spMk id="12" creationId="{3ABBEDA7-971D-475B-B33F-0174CF43264A}"/>
          </ac:spMkLst>
        </pc:spChg>
      </pc:sldChg>
      <pc:sldChg chg="modSp">
        <pc:chgData name="Simon Allan" userId="ddbc4e78-cfa8-4f33-90ae-2a674882403b" providerId="ADAL" clId="{01EA15C9-CB23-4B56-99C2-C84AC62F6CC9}" dt="2021-01-29T15:37:37.297" v="47" actId="20577"/>
        <pc:sldMkLst>
          <pc:docMk/>
          <pc:sldMk cId="2895752971" sldId="259"/>
        </pc:sldMkLst>
        <pc:spChg chg="mod">
          <ac:chgData name="Simon Allan" userId="ddbc4e78-cfa8-4f33-90ae-2a674882403b" providerId="ADAL" clId="{01EA15C9-CB23-4B56-99C2-C84AC62F6CC9}" dt="2021-01-29T15:37:37.297" v="47" actId="20577"/>
          <ac:spMkLst>
            <pc:docMk/>
            <pc:sldMk cId="2895752971" sldId="259"/>
            <ac:spMk id="4" creationId="{92658A1C-24EE-47C5-86E1-14F73D74E009}"/>
          </ac:spMkLst>
        </pc:spChg>
        <pc:spChg chg="mod">
          <ac:chgData name="Simon Allan" userId="ddbc4e78-cfa8-4f33-90ae-2a674882403b" providerId="ADAL" clId="{01EA15C9-CB23-4B56-99C2-C84AC62F6CC9}" dt="2021-01-27T17:43:44.404" v="5" actId="122"/>
          <ac:spMkLst>
            <pc:docMk/>
            <pc:sldMk cId="2895752971" sldId="259"/>
            <ac:spMk id="8" creationId="{7753ADCF-994B-485B-BC64-93C4C1270B3F}"/>
          </ac:spMkLst>
        </pc:spChg>
        <pc:spChg chg="mod">
          <ac:chgData name="Simon Allan" userId="ddbc4e78-cfa8-4f33-90ae-2a674882403b" providerId="ADAL" clId="{01EA15C9-CB23-4B56-99C2-C84AC62F6CC9}" dt="2021-01-27T17:45:04.286" v="13" actId="207"/>
          <ac:spMkLst>
            <pc:docMk/>
            <pc:sldMk cId="2895752971" sldId="259"/>
            <ac:spMk id="9" creationId="{500BAD13-969E-4F82-B47D-9034774FBBC1}"/>
          </ac:spMkLst>
        </pc:spChg>
      </pc:sldChg>
      <pc:sldChg chg="modSp">
        <pc:chgData name="Simon Allan" userId="ddbc4e78-cfa8-4f33-90ae-2a674882403b" providerId="ADAL" clId="{01EA15C9-CB23-4B56-99C2-C84AC62F6CC9}" dt="2021-01-29T15:37:20.236" v="45" actId="20577"/>
        <pc:sldMkLst>
          <pc:docMk/>
          <pc:sldMk cId="353996448" sldId="260"/>
        </pc:sldMkLst>
        <pc:spChg chg="mod">
          <ac:chgData name="Simon Allan" userId="ddbc4e78-cfa8-4f33-90ae-2a674882403b" providerId="ADAL" clId="{01EA15C9-CB23-4B56-99C2-C84AC62F6CC9}" dt="2021-01-29T15:37:20.236" v="45" actId="20577"/>
          <ac:spMkLst>
            <pc:docMk/>
            <pc:sldMk cId="353996448" sldId="260"/>
            <ac:spMk id="4" creationId="{92658A1C-24EE-47C5-86E1-14F73D74E009}"/>
          </ac:spMkLst>
        </pc:spChg>
        <pc:spChg chg="mod">
          <ac:chgData name="Simon Allan" userId="ddbc4e78-cfa8-4f33-90ae-2a674882403b" providerId="ADAL" clId="{01EA15C9-CB23-4B56-99C2-C84AC62F6CC9}" dt="2021-01-27T17:44:12.828" v="7" actId="255"/>
          <ac:spMkLst>
            <pc:docMk/>
            <pc:sldMk cId="353996448" sldId="260"/>
            <ac:spMk id="41" creationId="{CC69E8FF-932F-478C-A55B-2BB7F64DD935}"/>
          </ac:spMkLst>
        </pc:spChg>
        <pc:spChg chg="mod">
          <ac:chgData name="Simon Allan" userId="ddbc4e78-cfa8-4f33-90ae-2a674882403b" providerId="ADAL" clId="{01EA15C9-CB23-4B56-99C2-C84AC62F6CC9}" dt="2021-01-27T17:44:54.703" v="12" actId="207"/>
          <ac:spMkLst>
            <pc:docMk/>
            <pc:sldMk cId="353996448" sldId="260"/>
            <ac:spMk id="42" creationId="{56C8A957-C11F-4BB7-A6B2-A85CD7537D78}"/>
          </ac:spMkLst>
        </pc:spChg>
      </pc:sldChg>
      <pc:sldChg chg="modSp">
        <pc:chgData name="Simon Allan" userId="ddbc4e78-cfa8-4f33-90ae-2a674882403b" providerId="ADAL" clId="{01EA15C9-CB23-4B56-99C2-C84AC62F6CC9}" dt="2021-01-27T17:44:46.605" v="11" actId="207"/>
        <pc:sldMkLst>
          <pc:docMk/>
          <pc:sldMk cId="1599341182" sldId="261"/>
        </pc:sldMkLst>
        <pc:spChg chg="mod">
          <ac:chgData name="Simon Allan" userId="ddbc4e78-cfa8-4f33-90ae-2a674882403b" providerId="ADAL" clId="{01EA15C9-CB23-4B56-99C2-C84AC62F6CC9}" dt="2021-01-27T17:44:37.323" v="10" actId="255"/>
          <ac:spMkLst>
            <pc:docMk/>
            <pc:sldMk cId="1599341182" sldId="261"/>
            <ac:spMk id="13" creationId="{5E4149E2-C0A5-4591-A6DD-6715900C3B91}"/>
          </ac:spMkLst>
        </pc:spChg>
        <pc:spChg chg="mod">
          <ac:chgData name="Simon Allan" userId="ddbc4e78-cfa8-4f33-90ae-2a674882403b" providerId="ADAL" clId="{01EA15C9-CB23-4B56-99C2-C84AC62F6CC9}" dt="2021-01-27T17:44:46.605" v="11" actId="207"/>
          <ac:spMkLst>
            <pc:docMk/>
            <pc:sldMk cId="1599341182" sldId="261"/>
            <ac:spMk id="17" creationId="{59BBD2E8-E901-4819-B552-AB8B5E5B6D8B}"/>
          </ac:spMkLst>
        </pc:spChg>
      </pc:sldChg>
      <pc:sldChg chg="modSp">
        <pc:chgData name="Simon Allan" userId="ddbc4e78-cfa8-4f33-90ae-2a674882403b" providerId="ADAL" clId="{01EA15C9-CB23-4B56-99C2-C84AC62F6CC9}" dt="2021-01-27T17:46:19.755" v="25" actId="20577"/>
        <pc:sldMkLst>
          <pc:docMk/>
          <pc:sldMk cId="1766524879" sldId="262"/>
        </pc:sldMkLst>
        <pc:spChg chg="mod">
          <ac:chgData name="Simon Allan" userId="ddbc4e78-cfa8-4f33-90ae-2a674882403b" providerId="ADAL" clId="{01EA15C9-CB23-4B56-99C2-C84AC62F6CC9}" dt="2021-01-27T17:46:12.411" v="22" actId="2711"/>
          <ac:spMkLst>
            <pc:docMk/>
            <pc:sldMk cId="1766524879" sldId="262"/>
            <ac:spMk id="17" creationId="{1878944C-B0F2-4235-94A3-1C7D9AD8FA3C}"/>
          </ac:spMkLst>
        </pc:spChg>
        <pc:spChg chg="mod">
          <ac:chgData name="Simon Allan" userId="ddbc4e78-cfa8-4f33-90ae-2a674882403b" providerId="ADAL" clId="{01EA15C9-CB23-4B56-99C2-C84AC62F6CC9}" dt="2021-01-27T17:46:19.755" v="25" actId="20577"/>
          <ac:spMkLst>
            <pc:docMk/>
            <pc:sldMk cId="1766524879" sldId="262"/>
            <ac:spMk id="19" creationId="{89CF0E03-7A63-4E1E-A342-CB2A15142E4E}"/>
          </ac:spMkLst>
        </pc:spChg>
      </pc:sldChg>
      <pc:sldChg chg="modSp">
        <pc:chgData name="Simon Allan" userId="ddbc4e78-cfa8-4f33-90ae-2a674882403b" providerId="ADAL" clId="{01EA15C9-CB23-4B56-99C2-C84AC62F6CC9}" dt="2021-01-27T17:47:31.905" v="36" actId="255"/>
        <pc:sldMkLst>
          <pc:docMk/>
          <pc:sldMk cId="5840878" sldId="263"/>
        </pc:sldMkLst>
        <pc:spChg chg="mod">
          <ac:chgData name="Simon Allan" userId="ddbc4e78-cfa8-4f33-90ae-2a674882403b" providerId="ADAL" clId="{01EA15C9-CB23-4B56-99C2-C84AC62F6CC9}" dt="2021-01-27T17:47:31.905" v="36" actId="255"/>
          <ac:spMkLst>
            <pc:docMk/>
            <pc:sldMk cId="5840878" sldId="263"/>
            <ac:spMk id="8" creationId="{BF056E54-793E-4E47-B8FB-042EE22106BE}"/>
          </ac:spMkLst>
        </pc:spChg>
        <pc:spChg chg="mod">
          <ac:chgData name="Simon Allan" userId="ddbc4e78-cfa8-4f33-90ae-2a674882403b" providerId="ADAL" clId="{01EA15C9-CB23-4B56-99C2-C84AC62F6CC9}" dt="2021-01-27T17:46:35.728" v="28" actId="207"/>
          <ac:spMkLst>
            <pc:docMk/>
            <pc:sldMk cId="5840878" sldId="263"/>
            <ac:spMk id="9" creationId="{A624F94D-66BF-4B6A-88A3-614A3DB02812}"/>
          </ac:spMkLst>
        </pc:spChg>
      </pc:sldChg>
      <pc:sldChg chg="modSp">
        <pc:chgData name="Simon Allan" userId="ddbc4e78-cfa8-4f33-90ae-2a674882403b" providerId="ADAL" clId="{01EA15C9-CB23-4B56-99C2-C84AC62F6CC9}" dt="2021-01-27T17:47:41.913" v="37" actId="255"/>
        <pc:sldMkLst>
          <pc:docMk/>
          <pc:sldMk cId="17642860" sldId="264"/>
        </pc:sldMkLst>
        <pc:spChg chg="mod">
          <ac:chgData name="Simon Allan" userId="ddbc4e78-cfa8-4f33-90ae-2a674882403b" providerId="ADAL" clId="{01EA15C9-CB23-4B56-99C2-C84AC62F6CC9}" dt="2021-01-27T17:47:41.913" v="37" actId="255"/>
          <ac:spMkLst>
            <pc:docMk/>
            <pc:sldMk cId="17642860" sldId="264"/>
            <ac:spMk id="9" creationId="{337B8DA9-E5AA-4EFF-AF6E-6C04DDA9EB1D}"/>
          </ac:spMkLst>
        </pc:spChg>
        <pc:spChg chg="mod">
          <ac:chgData name="Simon Allan" userId="ddbc4e78-cfa8-4f33-90ae-2a674882403b" providerId="ADAL" clId="{01EA15C9-CB23-4B56-99C2-C84AC62F6CC9}" dt="2021-01-27T17:46:49.037" v="31" actId="207"/>
          <ac:spMkLst>
            <pc:docMk/>
            <pc:sldMk cId="17642860" sldId="264"/>
            <ac:spMk id="24" creationId="{094333B8-4C46-4768-97F2-9FA76BD1A042}"/>
          </ac:spMkLst>
        </pc:spChg>
      </pc:sldChg>
      <pc:sldChg chg="modSp">
        <pc:chgData name="Simon Allan" userId="ddbc4e78-cfa8-4f33-90ae-2a674882403b" providerId="ADAL" clId="{01EA15C9-CB23-4B56-99C2-C84AC62F6CC9}" dt="2021-01-27T17:46:57.062" v="33" actId="255"/>
        <pc:sldMkLst>
          <pc:docMk/>
          <pc:sldMk cId="3273919739" sldId="265"/>
        </pc:sldMkLst>
        <pc:spChg chg="mod">
          <ac:chgData name="Simon Allan" userId="ddbc4e78-cfa8-4f33-90ae-2a674882403b" providerId="ADAL" clId="{01EA15C9-CB23-4B56-99C2-C84AC62F6CC9}" dt="2021-01-27T17:46:57.062" v="33" actId="255"/>
          <ac:spMkLst>
            <pc:docMk/>
            <pc:sldMk cId="3273919739" sldId="265"/>
            <ac:spMk id="9" creationId="{75BB4A9D-C868-44BE-AB02-E3B2650E7EBA}"/>
          </ac:spMkLst>
        </pc:spChg>
        <pc:spChg chg="mod">
          <ac:chgData name="Simon Allan" userId="ddbc4e78-cfa8-4f33-90ae-2a674882403b" providerId="ADAL" clId="{01EA15C9-CB23-4B56-99C2-C84AC62F6CC9}" dt="2021-01-27T17:46:53.649" v="32" actId="207"/>
          <ac:spMkLst>
            <pc:docMk/>
            <pc:sldMk cId="3273919739" sldId="265"/>
            <ac:spMk id="24" creationId="{8EAFC3CF-55B4-411D-B6D5-9855B54F742C}"/>
          </ac:spMkLst>
        </pc:spChg>
      </pc:sldChg>
      <pc:sldChg chg="modSp">
        <pc:chgData name="Simon Allan" userId="ddbc4e78-cfa8-4f33-90ae-2a674882403b" providerId="ADAL" clId="{01EA15C9-CB23-4B56-99C2-C84AC62F6CC9}" dt="2021-01-27T17:47:02.165" v="34" actId="255"/>
        <pc:sldMkLst>
          <pc:docMk/>
          <pc:sldMk cId="2768261580" sldId="266"/>
        </pc:sldMkLst>
        <pc:spChg chg="mod">
          <ac:chgData name="Simon Allan" userId="ddbc4e78-cfa8-4f33-90ae-2a674882403b" providerId="ADAL" clId="{01EA15C9-CB23-4B56-99C2-C84AC62F6CC9}" dt="2021-01-27T17:47:02.165" v="34" actId="255"/>
          <ac:spMkLst>
            <pc:docMk/>
            <pc:sldMk cId="2768261580" sldId="266"/>
            <ac:spMk id="9" creationId="{8346CB24-5512-439D-A36D-743856B1AD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D0370-DC76-4C10-9F9D-FE06096C1273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B48B-95BA-4C40-9A92-BE0D12AAE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1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EBBC-339B-452C-A48B-B5C04AE7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98CA1-9819-43F7-82B6-176452CF9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A95A-618E-4C3F-9240-644F36DF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16F3-1B7D-433B-9D06-B2E7AB0F8A9C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8351-8E24-4775-A2E9-32BFDF5A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6DDF-C28E-460B-BDAE-969F8D7E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A8AA-4742-4427-93B2-6805A9C6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482E-C4BD-4421-BB1C-85C1A9642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83D1-C00C-448C-B5B6-3700C715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38BA-003E-43A8-B021-9D24BE27B25D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9533-0A67-4D39-B185-33BCEF2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96B5-A99D-41CC-B827-C69FAC56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2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D899-7734-40C0-AFB3-0E24A280E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612D-F98B-4F62-9BA3-54A0EF37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491-9763-4513-80B3-C90861A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BFED-E432-415C-81E3-37BC542493BA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D5C9-1FBF-4FA1-AA28-430874E7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FF2B-CADD-40EE-B799-8571AEBC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04B-465E-470B-82F4-B1044034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CF6E-2B4B-4D8B-A094-6FBACD74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783E-3FE7-4E30-B62D-C5FF2430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BA9C-394C-4F60-82DE-B1A80070F2EE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B077-7CC4-4E19-BED5-46622950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0CEB-77EF-4BDD-AE4A-6A9B2E87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0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D12E-2F24-4FFE-A21C-C101B8AF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18EC-CB30-40B1-A82D-0A390C8C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E85C-0770-446F-956E-B19C90F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684-9C3E-4B43-AB89-F221C4F02BA8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6CB3-4469-47A6-9894-8546E01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4382-5603-4558-B3B8-EB2AAF0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FCFE-0C6E-44E8-9E1C-EF51EE03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F98E-8828-461A-8E94-FDA3B0F39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7B9D-DC2E-4873-9FB1-D04C4ABD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4DDC-7C7F-4F60-A33A-CFA7482F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140A-7615-491A-803F-E9D484682275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8AC2D-D4D9-420F-95D3-C61FEA87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3B273-11A3-4CA8-B60D-9D1CE50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20B9-106B-4C0C-AB64-9307AD1D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D51C-EFA6-4E3C-9D0F-7006F617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078C-32C6-4D63-AEA8-3A7C7B46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CBA2D-C739-4A94-8115-094B6409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579D0-8CF3-45B3-9EE9-C361B904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5ECBD-EDF5-42F6-BB35-C59A29C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0184-A7CF-4EB1-AF17-81C90C1F8A22}" type="datetime1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95F1-A528-4904-B230-ED428F51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B9234-D0EF-4722-8C46-A9D8D39E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3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18F0-0318-4B69-AB88-D008553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873EA-7F8F-462B-8C23-05F8C7C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1D08-0F83-410B-B12A-71843184EAFB}" type="datetime1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3BF6-8164-4E31-B251-8DA3484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E345-DA7B-4FA7-B5EB-F7695074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8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03A6-1FAC-48A0-BBB5-6C214202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CAC5-06E1-41CA-8F6E-D5074A8B3277}" type="datetime1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E2868-DB2A-4669-9B28-03153E87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CB40-4A80-405D-B89A-5810A6F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324E-0DDF-4F82-92E4-C03316A5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B087-81E7-48DB-B40D-0BFF3FF7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A8B5-6972-4934-B357-74B21868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2DEA7-DE14-4A15-9134-BF062D5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E273-A1BB-4CC7-8DF3-8BB0AAC66548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D11A-290F-4BB8-AAF1-FF56CDBB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DBCAA-BA81-4CC0-9A2E-FB7DCEE1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C14-F97D-43E3-9800-F61B996C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94E5C-A82D-4554-ABF0-A1BC42F7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A6B3-7D81-4F6C-B928-5F93E6CD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5BC0-DA7C-4C15-B4B1-28BE4469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A3DD-9765-48E8-BEA0-D6F83A66A428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468E4-5488-4B99-866C-968716C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Simon Allan | Cancer Research UK | 2021-01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8FDA-6810-443A-BFDD-9FE248DE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8DDDE-854B-48BA-BBCA-31EBE3DD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6E85-1D57-48D1-9A66-BA06BE7A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50F5-151C-427F-AADE-475E5A83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33B3-8178-4DF6-ACBC-EA4F91D89BE6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CE4F-6110-4C9B-9E71-1F009E59C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Simon Allan | Cancer Research UK | 2021-01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6624-A730-4ACA-BAD1-4E5EE00BF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D2DC-35F9-4BAC-9A29-1FD5F2ED37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4F48DC-2DA4-493C-84AA-9F111C19ABFD}"/>
              </a:ext>
            </a:extLst>
          </p:cNvPr>
          <p:cNvGrpSpPr/>
          <p:nvPr/>
        </p:nvGrpSpPr>
        <p:grpSpPr>
          <a:xfrm>
            <a:off x="0" y="0"/>
            <a:ext cx="12239625" cy="6858004"/>
            <a:chOff x="0" y="0"/>
            <a:chExt cx="12239625" cy="685800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B265123-9BB1-4A97-96DB-2422094B0EB9}"/>
                </a:ext>
              </a:extLst>
            </p:cNvPr>
            <p:cNvSpPr/>
            <p:nvPr/>
          </p:nvSpPr>
          <p:spPr>
            <a:xfrm rot="5400000">
              <a:off x="5612535" y="230914"/>
              <a:ext cx="1036324" cy="12217856"/>
            </a:xfrm>
            <a:custGeom>
              <a:avLst/>
              <a:gdLst>
                <a:gd name="connsiteX0" fmla="*/ 0 w 1036321"/>
                <a:gd name="connsiteY0" fmla="*/ 0 h 12170230"/>
                <a:gd name="connsiteX1" fmla="*/ 1036321 w 1036321"/>
                <a:gd name="connsiteY1" fmla="*/ 0 h 12170230"/>
                <a:gd name="connsiteX2" fmla="*/ 1036321 w 1036321"/>
                <a:gd name="connsiteY2" fmla="*/ 12170230 h 12170230"/>
                <a:gd name="connsiteX3" fmla="*/ 0 w 1036321"/>
                <a:gd name="connsiteY3" fmla="*/ 12170230 h 12170230"/>
                <a:gd name="connsiteX4" fmla="*/ 0 w 1036321"/>
                <a:gd name="connsiteY4" fmla="*/ 0 h 12170230"/>
                <a:gd name="connsiteX0" fmla="*/ 0 w 1036324"/>
                <a:gd name="connsiteY0" fmla="*/ 47626 h 12217856"/>
                <a:gd name="connsiteX1" fmla="*/ 1036324 w 1036324"/>
                <a:gd name="connsiteY1" fmla="*/ 0 h 12217856"/>
                <a:gd name="connsiteX2" fmla="*/ 1036321 w 1036324"/>
                <a:gd name="connsiteY2" fmla="*/ 12217856 h 12217856"/>
                <a:gd name="connsiteX3" fmla="*/ 0 w 1036324"/>
                <a:gd name="connsiteY3" fmla="*/ 12217856 h 12217856"/>
                <a:gd name="connsiteX4" fmla="*/ 0 w 1036324"/>
                <a:gd name="connsiteY4" fmla="*/ 47626 h 12217856"/>
                <a:gd name="connsiteX0" fmla="*/ 0 w 1036324"/>
                <a:gd name="connsiteY0" fmla="*/ 1843089 h 12217856"/>
                <a:gd name="connsiteX1" fmla="*/ 1036324 w 1036324"/>
                <a:gd name="connsiteY1" fmla="*/ 0 h 12217856"/>
                <a:gd name="connsiteX2" fmla="*/ 1036321 w 1036324"/>
                <a:gd name="connsiteY2" fmla="*/ 12217856 h 12217856"/>
                <a:gd name="connsiteX3" fmla="*/ 0 w 1036324"/>
                <a:gd name="connsiteY3" fmla="*/ 12217856 h 12217856"/>
                <a:gd name="connsiteX4" fmla="*/ 0 w 1036324"/>
                <a:gd name="connsiteY4" fmla="*/ 1843089 h 122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324" h="12217856">
                  <a:moveTo>
                    <a:pt x="0" y="1843089"/>
                  </a:moveTo>
                  <a:lnTo>
                    <a:pt x="1036324" y="0"/>
                  </a:lnTo>
                  <a:cubicBezTo>
                    <a:pt x="1036323" y="4072619"/>
                    <a:pt x="1036322" y="8145237"/>
                    <a:pt x="1036321" y="12217856"/>
                  </a:cubicBezTo>
                  <a:lnTo>
                    <a:pt x="0" y="12217856"/>
                  </a:lnTo>
                  <a:lnTo>
                    <a:pt x="0" y="18430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25BFA38-8DD1-4953-82AB-A2930E398FA5}"/>
                </a:ext>
              </a:extLst>
            </p:cNvPr>
            <p:cNvSpPr/>
            <p:nvPr/>
          </p:nvSpPr>
          <p:spPr>
            <a:xfrm>
              <a:off x="0" y="0"/>
              <a:ext cx="1036320" cy="6858000"/>
            </a:xfrm>
            <a:custGeom>
              <a:avLst/>
              <a:gdLst>
                <a:gd name="connsiteX0" fmla="*/ 0 w 1036320"/>
                <a:gd name="connsiteY0" fmla="*/ 0 h 6858000"/>
                <a:gd name="connsiteX1" fmla="*/ 1036320 w 1036320"/>
                <a:gd name="connsiteY1" fmla="*/ 0 h 6858000"/>
                <a:gd name="connsiteX2" fmla="*/ 1036320 w 1036320"/>
                <a:gd name="connsiteY2" fmla="*/ 6858000 h 6858000"/>
                <a:gd name="connsiteX3" fmla="*/ 0 w 1036320"/>
                <a:gd name="connsiteY3" fmla="*/ 6858000 h 6858000"/>
                <a:gd name="connsiteX4" fmla="*/ 0 w 1036320"/>
                <a:gd name="connsiteY4" fmla="*/ 0 h 6858000"/>
                <a:gd name="connsiteX0" fmla="*/ 0 w 1036320"/>
                <a:gd name="connsiteY0" fmla="*/ 0 h 6858000"/>
                <a:gd name="connsiteX1" fmla="*/ 1036320 w 1036320"/>
                <a:gd name="connsiteY1" fmla="*/ 593725 h 6858000"/>
                <a:gd name="connsiteX2" fmla="*/ 1036320 w 1036320"/>
                <a:gd name="connsiteY2" fmla="*/ 6858000 h 6858000"/>
                <a:gd name="connsiteX3" fmla="*/ 0 w 1036320"/>
                <a:gd name="connsiteY3" fmla="*/ 6858000 h 6858000"/>
                <a:gd name="connsiteX4" fmla="*/ 0 w 103632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320" h="6858000">
                  <a:moveTo>
                    <a:pt x="0" y="0"/>
                  </a:moveTo>
                  <a:lnTo>
                    <a:pt x="1036320" y="593725"/>
                  </a:lnTo>
                  <a:lnTo>
                    <a:pt x="103632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723DF-5C8D-403F-B782-FB8622E5B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Reconstructing Transit Gateway in Landing Zone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555A8-4A3A-4918-8FC8-B97DC19E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813" y="3602038"/>
            <a:ext cx="5526374" cy="1655762"/>
          </a:xfrm>
        </p:spPr>
        <p:txBody>
          <a:bodyPr/>
          <a:lstStyle/>
          <a:p>
            <a:r>
              <a:rPr lang="en-GB" dirty="0"/>
              <a:t>A step-by-step demonstration deployed as a series of CloudFormation templates</a:t>
            </a:r>
          </a:p>
        </p:txBody>
      </p:sp>
    </p:spTree>
    <p:extLst>
      <p:ext uri="{BB962C8B-B14F-4D97-AF65-F5344CB8AC3E}">
        <p14:creationId xmlns:p14="http://schemas.microsoft.com/office/powerpoint/2010/main" val="8698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Step 7: </a:t>
            </a:r>
            <a:br>
              <a:rPr lang="en-US" sz="2500" dirty="0"/>
            </a:br>
            <a:r>
              <a:rPr lang="en-US" sz="2500" dirty="0"/>
              <a:t>VPN Association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</a:p>
          <a:p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7-tgw-vpn-association.sh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99435F0B-0EE6-455F-9BA2-4E40276023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5BB4A9D-C868-44BE-AB02-E3B2650E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/>
              <a:t>Simon Allan | Cancer Research UK | 2021-01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EAFC3CF-55B4-411D-B6D5-9855B54F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1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2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Step 8: </a:t>
            </a:r>
            <a:br>
              <a:rPr lang="en-US" sz="3100"/>
            </a:br>
            <a:r>
              <a:rPr lang="en-US" sz="3100"/>
              <a:t>Configure Client Gateway</a:t>
            </a: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Download site-to-site VPN configuration file from the AWS VPC console and pass to Network engineers to configure the customer endpoint of the VPN.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0A16BDE5-5461-4094-A5AD-B984AE4B03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346CB24-5512-439D-A36D-743856B1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/>
              <a:t>Simon Allan | Cancer Research UK | 2021-01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D8B55F-AE4C-4E4B-B1C9-0678995A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26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4F48DC-2DA4-493C-84AA-9F111C19ABFD}"/>
              </a:ext>
            </a:extLst>
          </p:cNvPr>
          <p:cNvGrpSpPr/>
          <p:nvPr/>
        </p:nvGrpSpPr>
        <p:grpSpPr>
          <a:xfrm>
            <a:off x="0" y="0"/>
            <a:ext cx="12239625" cy="6858004"/>
            <a:chOff x="0" y="0"/>
            <a:chExt cx="12239625" cy="685800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B265123-9BB1-4A97-96DB-2422094B0EB9}"/>
                </a:ext>
              </a:extLst>
            </p:cNvPr>
            <p:cNvSpPr/>
            <p:nvPr/>
          </p:nvSpPr>
          <p:spPr>
            <a:xfrm rot="5400000">
              <a:off x="5612535" y="230914"/>
              <a:ext cx="1036324" cy="12217856"/>
            </a:xfrm>
            <a:custGeom>
              <a:avLst/>
              <a:gdLst>
                <a:gd name="connsiteX0" fmla="*/ 0 w 1036321"/>
                <a:gd name="connsiteY0" fmla="*/ 0 h 12170230"/>
                <a:gd name="connsiteX1" fmla="*/ 1036321 w 1036321"/>
                <a:gd name="connsiteY1" fmla="*/ 0 h 12170230"/>
                <a:gd name="connsiteX2" fmla="*/ 1036321 w 1036321"/>
                <a:gd name="connsiteY2" fmla="*/ 12170230 h 12170230"/>
                <a:gd name="connsiteX3" fmla="*/ 0 w 1036321"/>
                <a:gd name="connsiteY3" fmla="*/ 12170230 h 12170230"/>
                <a:gd name="connsiteX4" fmla="*/ 0 w 1036321"/>
                <a:gd name="connsiteY4" fmla="*/ 0 h 12170230"/>
                <a:gd name="connsiteX0" fmla="*/ 0 w 1036324"/>
                <a:gd name="connsiteY0" fmla="*/ 47626 h 12217856"/>
                <a:gd name="connsiteX1" fmla="*/ 1036324 w 1036324"/>
                <a:gd name="connsiteY1" fmla="*/ 0 h 12217856"/>
                <a:gd name="connsiteX2" fmla="*/ 1036321 w 1036324"/>
                <a:gd name="connsiteY2" fmla="*/ 12217856 h 12217856"/>
                <a:gd name="connsiteX3" fmla="*/ 0 w 1036324"/>
                <a:gd name="connsiteY3" fmla="*/ 12217856 h 12217856"/>
                <a:gd name="connsiteX4" fmla="*/ 0 w 1036324"/>
                <a:gd name="connsiteY4" fmla="*/ 47626 h 12217856"/>
                <a:gd name="connsiteX0" fmla="*/ 0 w 1036324"/>
                <a:gd name="connsiteY0" fmla="*/ 1843089 h 12217856"/>
                <a:gd name="connsiteX1" fmla="*/ 1036324 w 1036324"/>
                <a:gd name="connsiteY1" fmla="*/ 0 h 12217856"/>
                <a:gd name="connsiteX2" fmla="*/ 1036321 w 1036324"/>
                <a:gd name="connsiteY2" fmla="*/ 12217856 h 12217856"/>
                <a:gd name="connsiteX3" fmla="*/ 0 w 1036324"/>
                <a:gd name="connsiteY3" fmla="*/ 12217856 h 12217856"/>
                <a:gd name="connsiteX4" fmla="*/ 0 w 1036324"/>
                <a:gd name="connsiteY4" fmla="*/ 1843089 h 122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324" h="12217856">
                  <a:moveTo>
                    <a:pt x="0" y="1843089"/>
                  </a:moveTo>
                  <a:lnTo>
                    <a:pt x="1036324" y="0"/>
                  </a:lnTo>
                  <a:cubicBezTo>
                    <a:pt x="1036323" y="4072619"/>
                    <a:pt x="1036322" y="8145237"/>
                    <a:pt x="1036321" y="12217856"/>
                  </a:cubicBezTo>
                  <a:lnTo>
                    <a:pt x="0" y="12217856"/>
                  </a:lnTo>
                  <a:lnTo>
                    <a:pt x="0" y="18430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25BFA38-8DD1-4953-82AB-A2930E398FA5}"/>
                </a:ext>
              </a:extLst>
            </p:cNvPr>
            <p:cNvSpPr/>
            <p:nvPr/>
          </p:nvSpPr>
          <p:spPr>
            <a:xfrm>
              <a:off x="0" y="0"/>
              <a:ext cx="1036320" cy="6858000"/>
            </a:xfrm>
            <a:custGeom>
              <a:avLst/>
              <a:gdLst>
                <a:gd name="connsiteX0" fmla="*/ 0 w 1036320"/>
                <a:gd name="connsiteY0" fmla="*/ 0 h 6858000"/>
                <a:gd name="connsiteX1" fmla="*/ 1036320 w 1036320"/>
                <a:gd name="connsiteY1" fmla="*/ 0 h 6858000"/>
                <a:gd name="connsiteX2" fmla="*/ 1036320 w 1036320"/>
                <a:gd name="connsiteY2" fmla="*/ 6858000 h 6858000"/>
                <a:gd name="connsiteX3" fmla="*/ 0 w 1036320"/>
                <a:gd name="connsiteY3" fmla="*/ 6858000 h 6858000"/>
                <a:gd name="connsiteX4" fmla="*/ 0 w 1036320"/>
                <a:gd name="connsiteY4" fmla="*/ 0 h 6858000"/>
                <a:gd name="connsiteX0" fmla="*/ 0 w 1036320"/>
                <a:gd name="connsiteY0" fmla="*/ 0 h 6858000"/>
                <a:gd name="connsiteX1" fmla="*/ 1036320 w 1036320"/>
                <a:gd name="connsiteY1" fmla="*/ 593725 h 6858000"/>
                <a:gd name="connsiteX2" fmla="*/ 1036320 w 1036320"/>
                <a:gd name="connsiteY2" fmla="*/ 6858000 h 6858000"/>
                <a:gd name="connsiteX3" fmla="*/ 0 w 1036320"/>
                <a:gd name="connsiteY3" fmla="*/ 6858000 h 6858000"/>
                <a:gd name="connsiteX4" fmla="*/ 0 w 103632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320" h="6858000">
                  <a:moveTo>
                    <a:pt x="0" y="0"/>
                  </a:moveTo>
                  <a:lnTo>
                    <a:pt x="1036320" y="593725"/>
                  </a:lnTo>
                  <a:lnTo>
                    <a:pt x="103632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723DF-5C8D-403F-B782-FB8622E5B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everyone for coming to my talk.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555A8-4A3A-4918-8FC8-B97DC19E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813" y="3602038"/>
            <a:ext cx="5526374" cy="1655762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Does anyone have any questions?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1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Transit Gateway Infrastructure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This is a short demonstration showing how AWS’ TGW (Transit Gateway) has been deployed at CRUK.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The accompanying bash scripts launch a CloudFormation template that builds each step. Please see the GitHub repo README.md for more info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72E68260-4C90-4E0E-9D12-C78E3912AA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85CF9-03C5-4630-B03D-E7730B72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0754"/>
            <a:ext cx="4114800" cy="220721"/>
          </a:xfrm>
        </p:spPr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8181F2-045A-4257-8416-45A0CB39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t>2</a:t>
            </a:fld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Start: </a:t>
            </a:r>
            <a:br>
              <a:rPr lang="en-US" sz="3700"/>
            </a:br>
            <a:r>
              <a:rPr lang="en-US" sz="3700"/>
              <a:t>Set up VPCs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the VPCs for the sandbox environment. We’ll need a VPC to represent the </a:t>
            </a:r>
            <a:r>
              <a:rPr lang="en-US" sz="2000" dirty="0" err="1"/>
              <a:t>Datacentre</a:t>
            </a:r>
            <a:r>
              <a:rPr lang="en-US" sz="2000" dirty="0"/>
              <a:t> and three to represent the AWS accounts we’re connecting.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2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  <a:br>
              <a:rPr lang="en-US" sz="1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br>
              <a:rPr lang="en-US" sz="1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1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 create-demo-datacentre.sh</a:t>
            </a:r>
          </a:p>
          <a:p>
            <a:r>
              <a:rPr lang="en-US" sz="1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 create-demo-vpc.sh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3017F98E-4F38-4731-8924-6F41ABABE9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39A561-6CD9-4991-B3D1-35C37FE2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BEDA7-971D-475B-B33F-0174CF43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Step 1: </a:t>
            </a:r>
            <a:br>
              <a:rPr lang="en-US" sz="3700"/>
            </a:br>
            <a:r>
              <a:rPr lang="en-US" sz="3700"/>
              <a:t>Create TGW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the VPCs for the sandbox environment. We’ll need a VPC to represent the </a:t>
            </a:r>
            <a:r>
              <a:rPr lang="en-US" sz="2000" dirty="0" err="1"/>
              <a:t>datacentre</a:t>
            </a:r>
            <a:r>
              <a:rPr lang="en-US" sz="2000" dirty="0"/>
              <a:t> and three to represent the AWS accounts we’re connecting to.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  <a:b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b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create-demo-datacentre.sh</a:t>
            </a:r>
          </a:p>
          <a:p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create-demo-vpc.sh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92C67F1-3F1E-49FD-96B5-37481EF9C1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3ADCF-994B-485B-BC64-93C4C127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  <a:cs typeface="Cascadia Code SemiBold" panose="020B0609020000020004" pitchFamily="49" charset="0"/>
              </a:rPr>
              <a:t>Simon Allan | Cancer Research UK | 2021-01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BAD13-969E-4F82-B47D-9034774F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5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Step 2: </a:t>
            </a:r>
            <a:br>
              <a:rPr lang="en-US" sz="3700"/>
            </a:br>
            <a:r>
              <a:rPr lang="en-US" sz="3700"/>
              <a:t>Create CGW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6884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1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</a:p>
          <a:p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2-cgw.sh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Placeholder 33" descr="Diagram&#10;&#10;Description automatically generated">
            <a:extLst>
              <a:ext uri="{FF2B5EF4-FFF2-40B4-BE49-F238E27FC236}">
                <a16:creationId xmlns:a16="http://schemas.microsoft.com/office/drawing/2014/main" id="{B9CB94B5-5FE7-4927-A48B-FF75BC8B3A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CC69E8FF-932F-478C-A55B-2BB7F64D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6C8A957-C11F-4BB7-A6B2-A85CD753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3700" dirty="0"/>
              <a:t>Step 3: </a:t>
            </a:r>
            <a:br>
              <a:rPr lang="en-GB" sz="3700" dirty="0"/>
            </a:br>
            <a:r>
              <a:rPr lang="en-GB" sz="3700" dirty="0"/>
              <a:t>Create VPN attachment</a:t>
            </a:r>
            <a:endParaRPr lang="en-US" sz="3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  <a:b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3-tgw-vpn-attachment.sh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Diagram&#10;&#10;Description automatically generated">
            <a:extLst>
              <a:ext uri="{FF2B5EF4-FFF2-40B4-BE49-F238E27FC236}">
                <a16:creationId xmlns:a16="http://schemas.microsoft.com/office/drawing/2014/main" id="{02D11A71-962A-4175-A8A0-165698E8D1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E4149E2-C0A5-4591-A6DD-6715900C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BBD2E8-E901-4819-B552-AB8B5E5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Step 4: </a:t>
            </a:r>
            <a:br>
              <a:rPr lang="en-US" sz="3700" dirty="0"/>
            </a:br>
            <a:r>
              <a:rPr lang="en-US" sz="3700" dirty="0"/>
              <a:t>VPC Attachments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</a:p>
          <a:p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4-tgw-vpc-attachments.sh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Diagram&#10;&#10;Description automatically generated">
            <a:extLst>
              <a:ext uri="{FF2B5EF4-FFF2-40B4-BE49-F238E27FC236}">
                <a16:creationId xmlns:a16="http://schemas.microsoft.com/office/drawing/2014/main" id="{86BAB15C-8A7A-48BC-9293-8208F9558B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878944C-B0F2-4235-94A3-1C7D9AD8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9CF0E03-7A63-4E1E-A342-CB2A151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Step 5: </a:t>
            </a:r>
            <a:br>
              <a:rPr lang="en-US" sz="3700"/>
            </a:br>
            <a:r>
              <a:rPr lang="en-US" sz="3700"/>
              <a:t>TGW VPC Association</a:t>
            </a:r>
            <a:endParaRPr lang="en-US" sz="3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</a:p>
          <a:p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5-tgw-vpc-association.sh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25BEFD-3E4C-4647-9A69-738750B866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56E54-793E-4E47-B8FB-042EE221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4F94D-66BF-4B6A-88A3-614A3DB0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E57D-8A97-4B9C-B93A-F3E5243E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Step 6: </a:t>
            </a:r>
            <a:br>
              <a:rPr lang="en-US" sz="2500"/>
            </a:br>
            <a:r>
              <a:rPr lang="en-US" sz="2500"/>
              <a:t>Route Association and Propagation</a:t>
            </a: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8A1C-24EE-47C5-86E1-14F73D74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tgw</a:t>
            </a:r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-attach-demo/</a:t>
            </a:r>
          </a:p>
          <a:p>
            <a:r>
              <a:rPr lang="en-US" sz="1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 6-tg-rt-env-assoc-and-propogation.sh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5A808C50-B630-44EB-9CC6-73EA65E315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7B8DA9-E5AA-4EFF-AF6E-6C04DD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900" dirty="0">
                <a:latin typeface="+mj-lt"/>
              </a:rPr>
              <a:t>Simon Allan | Cancer Research UK | 2021-01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94333B8-4C46-4768-97F2-9FA76BD1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D2DC-35F9-4BAC-9A29-1FD5F2ED37A5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7D55A7560A654AB0DCE9A4026C0689" ma:contentTypeVersion="13" ma:contentTypeDescription="Create a new document." ma:contentTypeScope="" ma:versionID="7e3aa9eab5d17e5eaf12da0d7827914d">
  <xsd:schema xmlns:xsd="http://www.w3.org/2001/XMLSchema" xmlns:xs="http://www.w3.org/2001/XMLSchema" xmlns:p="http://schemas.microsoft.com/office/2006/metadata/properties" xmlns:ns3="28c228e6-3810-4086-adbe-faea138dd600" xmlns:ns4="e6d03b3f-d3e9-475e-a2ef-9dcc3443ae24" targetNamespace="http://schemas.microsoft.com/office/2006/metadata/properties" ma:root="true" ma:fieldsID="88947e148546e2108cafb309c49a5760" ns3:_="" ns4:_="">
    <xsd:import namespace="28c228e6-3810-4086-adbe-faea138dd600"/>
    <xsd:import namespace="e6d03b3f-d3e9-475e-a2ef-9dcc3443ae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228e6-3810-4086-adbe-faea138dd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03b3f-d3e9-475e-a2ef-9dcc3443ae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D94221-4CD4-41D9-8C09-7E073BD7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228e6-3810-4086-adbe-faea138dd600"/>
    <ds:schemaRef ds:uri="e6d03b3f-d3e9-475e-a2ef-9dcc3443ae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76E489-AE75-4993-8B61-C11FBB00E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D2E8E-AB8E-4FB7-B212-A0879D186D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367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 SemiBold</vt:lpstr>
      <vt:lpstr>Office Theme</vt:lpstr>
      <vt:lpstr>Reconstructing Transit Gateway in Landing Zone</vt:lpstr>
      <vt:lpstr>Transit Gateway Infrastructure</vt:lpstr>
      <vt:lpstr>Start:  Set up VPCs</vt:lpstr>
      <vt:lpstr>Step 1:  Create TGW</vt:lpstr>
      <vt:lpstr>Step 2:  Create CGW</vt:lpstr>
      <vt:lpstr>Step 3:  Create VPN attachment</vt:lpstr>
      <vt:lpstr>Step 4:  VPC Attachments</vt:lpstr>
      <vt:lpstr>Step 5:  TGW VPC Association</vt:lpstr>
      <vt:lpstr>Step 6:  Route Association and Propagation</vt:lpstr>
      <vt:lpstr>Step 7:  VPN Association</vt:lpstr>
      <vt:lpstr>Step 8:  Configure Client Gateway</vt:lpstr>
      <vt:lpstr>Thank you everyone for coming to my talk.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Reconstructing Transit Gateway in Landing Zone</dc:title>
  <dc:creator>Simon Allan</dc:creator>
  <cp:lastModifiedBy>Simon Allan</cp:lastModifiedBy>
  <cp:revision>1</cp:revision>
  <dcterms:created xsi:type="dcterms:W3CDTF">2021-01-27T17:33:03Z</dcterms:created>
  <dcterms:modified xsi:type="dcterms:W3CDTF">2021-01-29T15:37:45Z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0x010100657D55A7560A654AB0DCE9A4026C0689</vt:lpwstr>
  </property>
</Properties>
</file>