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5"/>
  </p:sldMasterIdLst>
  <p:notesMasterIdLst>
    <p:notesMasterId r:id="rId23"/>
  </p:notesMasterIdLst>
  <p:handoutMasterIdLst>
    <p:handoutMasterId r:id="rId24"/>
  </p:handoutMasterIdLst>
  <p:sldIdLst>
    <p:sldId id="256" r:id="rId16"/>
    <p:sldId id="261" r:id="rId17"/>
    <p:sldId id="262" r:id="rId18"/>
    <p:sldId id="263" r:id="rId19"/>
    <p:sldId id="266" r:id="rId20"/>
    <p:sldId id="264" r:id="rId21"/>
    <p:sldId id="265" r:id="rId22"/>
  </p:sldIdLst>
  <p:sldSz cx="12190413" cy="6858000"/>
  <p:notesSz cx="6858000" cy="9144000"/>
  <p:custDataLst>
    <p:tags r:id="rId25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098" autoAdjust="0"/>
  </p:normalViewPr>
  <p:slideViewPr>
    <p:cSldViewPr showGuides="1">
      <p:cViewPr varScale="1">
        <p:scale>
          <a:sx n="82" d="100"/>
          <a:sy n="82" d="100"/>
        </p:scale>
        <p:origin x="629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Click to edit Master subtitle style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 dirty="0"/>
              <a:t>Click to edit Master subtitle style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da-DK"/>
              <a:t>Click to add title one line</a:t>
            </a:r>
            <a:endParaRPr lang="da-DK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/>
              <a:t>Click to add title one line</a:t>
            </a:r>
            <a:endParaRPr lang="da-DK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  <a:p>
            <a:pPr lvl="5"/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/>
              <a:t>Click to add title one line</a:t>
            </a:r>
            <a:endParaRPr lang="da-DK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  <a:p>
            <a:pPr lvl="5"/>
            <a:endParaRPr lang="da-DK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113676" name="text" descr="{&quot;templafy&quot;:{&quot;id&quot;:&quot;d5ad51d4-4f7d-4c52-b926-6fbaa10e120b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da-DK" sz="700" b="1" dirty="0">
                <a:solidFill>
                  <a:schemeClr val="bg1"/>
                </a:solidFill>
                <a:latin typeface="+mn-lt"/>
              </a:rPr>
              <a:t>DTU Compute</a:t>
            </a:r>
          </a:p>
        </p:txBody>
      </p:sp>
      <p:sp>
        <p:nvSpPr>
          <p:cNvPr id="5" name="date" descr="{&quot;templafy&quot;:{&quot;id&quot;:&quot;2facc43a-8804-4639-a26b-f095db32e1e7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17. marts 2021</a:t>
            </a:r>
          </a:p>
        </p:txBody>
      </p:sp>
      <p:sp>
        <p:nvSpPr>
          <p:cNvPr id="7" name="text" descr="{&quot;templafy&quot;:{&quot;id&quot;:&quot;c81c63c3-4c1c-4ecf-aeff-5231611d3071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da-DK" sz="700" dirty="0">
                <a:solidFill>
                  <a:schemeClr val="bg1"/>
                </a:solidFill>
                <a:latin typeface="+mn-lt"/>
              </a:rPr>
              <a:t>Tensor Train implementation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</a:t>
            </a:fld>
            <a:endParaRPr lang="da-DK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38" y="285982"/>
            <a:ext cx="11207775" cy="418115"/>
          </a:xfrm>
        </p:spPr>
        <p:txBody>
          <a:bodyPr/>
          <a:lstStyle/>
          <a:p>
            <a:r>
              <a:rPr lang="da-DK" dirty="0" err="1"/>
              <a:t>Visualization</a:t>
            </a:r>
            <a:r>
              <a:rPr lang="da-DK" dirty="0"/>
              <a:t> of TFDE models on </a:t>
            </a:r>
            <a:r>
              <a:rPr lang="da-DK" dirty="0" err="1"/>
              <a:t>toy</a:t>
            </a:r>
            <a:r>
              <a:rPr lang="da-DK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</a:t>
            </a:fld>
            <a:endParaRPr lang="da-DK" dirty="0"/>
          </a:p>
        </p:txBody>
      </p: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CF033894-7615-4346-94E3-025F7F0D9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861997"/>
            <a:ext cx="9083012" cy="5449806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7989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30" y="222997"/>
            <a:ext cx="11207775" cy="418115"/>
          </a:xfrm>
        </p:spPr>
        <p:txBody>
          <a:bodyPr/>
          <a:lstStyle/>
          <a:p>
            <a:r>
              <a:rPr lang="en-GB" dirty="0"/>
              <a:t>Visualization of heterogenous TFDE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</a:t>
            </a:fld>
            <a:endParaRPr lang="da-DK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F7199F38-BA8D-485F-9C7C-752AA5B30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14" y="650849"/>
            <a:ext cx="5949280" cy="594928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10453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38" y="285982"/>
            <a:ext cx="11207775" cy="418115"/>
          </a:xfrm>
        </p:spPr>
        <p:txBody>
          <a:bodyPr/>
          <a:lstStyle/>
          <a:p>
            <a:r>
              <a:rPr lang="en-GB" dirty="0"/>
              <a:t>Model expressibility on data-subsets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7B1BD79-B627-4BAB-86F3-6DFD9FAE51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4" y="1124744"/>
            <a:ext cx="11851266" cy="4938028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88525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928DD-B360-44C6-91BE-68BE6F2667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BF7F5C7-330D-489B-A195-63C2CE45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38" y="285982"/>
            <a:ext cx="11207775" cy="418115"/>
          </a:xfrm>
        </p:spPr>
        <p:txBody>
          <a:bodyPr/>
          <a:lstStyle/>
          <a:p>
            <a:r>
              <a:rPr lang="en-GB" dirty="0"/>
              <a:t>Heterogenous TFDE models adult data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268E901-01D1-4725-B4F5-089EA8D1B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50" y="1556792"/>
            <a:ext cx="5583338" cy="430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8BDC019-C3EA-421C-8069-33CE6B629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782" y="1556792"/>
            <a:ext cx="5760640" cy="430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91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38" y="285982"/>
            <a:ext cx="11207775" cy="418115"/>
          </a:xfrm>
        </p:spPr>
        <p:txBody>
          <a:bodyPr/>
          <a:lstStyle/>
          <a:p>
            <a:r>
              <a:rPr lang="en-GB" dirty="0"/>
              <a:t>Data re-sampling on heterogenous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6</a:t>
            </a:fld>
            <a:endParaRPr lang="da-DK" dirty="0"/>
          </a:p>
        </p:txBody>
      </p:sp>
      <p:pic>
        <p:nvPicPr>
          <p:cNvPr id="3" name="Picture 2" descr="Graphical user interface, diagram, Excel&#10;&#10;Description automatically generated">
            <a:extLst>
              <a:ext uri="{FF2B5EF4-FFF2-40B4-BE49-F238E27FC236}">
                <a16:creationId xmlns:a16="http://schemas.microsoft.com/office/drawing/2014/main" id="{73EAA8AA-890F-4937-A129-A069946F8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1124744"/>
            <a:ext cx="8640960" cy="5184576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0521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38" y="285982"/>
            <a:ext cx="11207775" cy="418115"/>
          </a:xfrm>
        </p:spPr>
        <p:txBody>
          <a:bodyPr/>
          <a:lstStyle/>
          <a:p>
            <a:r>
              <a:rPr lang="da-DK" dirty="0" err="1"/>
              <a:t>Results</a:t>
            </a:r>
            <a:r>
              <a:rPr lang="da-DK" dirty="0"/>
              <a:t> on </a:t>
            </a:r>
            <a:r>
              <a:rPr lang="da-DK" dirty="0" err="1"/>
              <a:t>ffjord</a:t>
            </a:r>
            <a:r>
              <a:rPr lang="da-DK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7</a:t>
            </a:fld>
            <a:endParaRPr lang="da-D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548D1-C404-4B24-BC3E-4AD156DE1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774" y="1015504"/>
            <a:ext cx="7344816" cy="4924605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227457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4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TemplateConfiguration><![CDATA[{"elementsMetadata":[{"type":"shape","id":"d5ad51d4-4f7d-4c52-b926-6fbaa10e120b","elementConfiguration":{"binding":"UserProfile.Offices.Workarea_{{DocumentLanguage}}","disableUpdates":false,"type":"text"}},{"type":"shape","id":"2facc43a-8804-4639-a26b-f095db32e1e7","elementConfiguration":{"format":"{{DateFormats.GeneralDate}}","binding":"Form.Date","disableUpdates":false,"type":"date"}},{"type":"shape","id":"c81c63c3-4c1c-4ecf-aeff-5231611d3071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6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soH682pCxYMRIrdTD1xNEg=="},{"name":"PresentationTitle","value":"G1Mo4LH8cWSZKhAxU2WsX24Q7JxlR94CgwHaVh07NS8="}]}]]></TemplafyForm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D27AE696-61B6-4B19-9CED-6F2A3F244FE3}">
  <ds:schemaRefs/>
</ds:datastoreItem>
</file>

<file path=customXml/itemProps10.xml><?xml version="1.0" encoding="utf-8"?>
<ds:datastoreItem xmlns:ds="http://schemas.openxmlformats.org/officeDocument/2006/customXml" ds:itemID="{6C8792E1-C315-438C-97D9-50A8F05A4263}">
  <ds:schemaRefs/>
</ds:datastoreItem>
</file>

<file path=customXml/itemProps11.xml><?xml version="1.0" encoding="utf-8"?>
<ds:datastoreItem xmlns:ds="http://schemas.openxmlformats.org/officeDocument/2006/customXml" ds:itemID="{397B82BD-04C2-4AB8-88C3-51969A927F63}">
  <ds:schemaRefs/>
</ds:datastoreItem>
</file>

<file path=customXml/itemProps12.xml><?xml version="1.0" encoding="utf-8"?>
<ds:datastoreItem xmlns:ds="http://schemas.openxmlformats.org/officeDocument/2006/customXml" ds:itemID="{9A48E663-C832-4025-832A-C6C4C83D60F2}">
  <ds:schemaRefs/>
</ds:datastoreItem>
</file>

<file path=customXml/itemProps13.xml><?xml version="1.0" encoding="utf-8"?>
<ds:datastoreItem xmlns:ds="http://schemas.openxmlformats.org/officeDocument/2006/customXml" ds:itemID="{69A1E8CD-50C9-4ED7-904B-6805F0F6E285}">
  <ds:schemaRefs/>
</ds:datastoreItem>
</file>

<file path=customXml/itemProps14.xml><?xml version="1.0" encoding="utf-8"?>
<ds:datastoreItem xmlns:ds="http://schemas.openxmlformats.org/officeDocument/2006/customXml" ds:itemID="{F26638D4-F580-4E8F-9198-D75107E12EA2}">
  <ds:schemaRefs/>
</ds:datastoreItem>
</file>

<file path=customXml/itemProps2.xml><?xml version="1.0" encoding="utf-8"?>
<ds:datastoreItem xmlns:ds="http://schemas.openxmlformats.org/officeDocument/2006/customXml" ds:itemID="{9587AFF5-BFB0-40A3-85CA-ADEED7540807}">
  <ds:schemaRefs/>
</ds:datastoreItem>
</file>

<file path=customXml/itemProps3.xml><?xml version="1.0" encoding="utf-8"?>
<ds:datastoreItem xmlns:ds="http://schemas.openxmlformats.org/officeDocument/2006/customXml" ds:itemID="{3E6B6A24-87A1-4B8A-AA86-8C614CC0E15A}">
  <ds:schemaRefs/>
</ds:datastoreItem>
</file>

<file path=customXml/itemProps4.xml><?xml version="1.0" encoding="utf-8"?>
<ds:datastoreItem xmlns:ds="http://schemas.openxmlformats.org/officeDocument/2006/customXml" ds:itemID="{1334258C-C3E7-4029-A615-C886A240FB15}">
  <ds:schemaRefs/>
</ds:datastoreItem>
</file>

<file path=customXml/itemProps5.xml><?xml version="1.0" encoding="utf-8"?>
<ds:datastoreItem xmlns:ds="http://schemas.openxmlformats.org/officeDocument/2006/customXml" ds:itemID="{861C63BF-7345-4A9E-8FA7-348F2C2FA817}">
  <ds:schemaRefs/>
</ds:datastoreItem>
</file>

<file path=customXml/itemProps6.xml><?xml version="1.0" encoding="utf-8"?>
<ds:datastoreItem xmlns:ds="http://schemas.openxmlformats.org/officeDocument/2006/customXml" ds:itemID="{43763224-B85A-4B53-A86A-261D26A71C30}">
  <ds:schemaRefs/>
</ds:datastoreItem>
</file>

<file path=customXml/itemProps7.xml><?xml version="1.0" encoding="utf-8"?>
<ds:datastoreItem xmlns:ds="http://schemas.openxmlformats.org/officeDocument/2006/customXml" ds:itemID="{D90BA99C-A451-4A43-B098-ECE57C11CD53}">
  <ds:schemaRefs/>
</ds:datastoreItem>
</file>

<file path=customXml/itemProps8.xml><?xml version="1.0" encoding="utf-8"?>
<ds:datastoreItem xmlns:ds="http://schemas.openxmlformats.org/officeDocument/2006/customXml" ds:itemID="{036DB321-CB3A-4FD7-80AE-6F1320176621}">
  <ds:schemaRefs/>
</ds:datastoreItem>
</file>

<file path=customXml/itemProps9.xml><?xml version="1.0" encoding="utf-8"?>
<ds:datastoreItem xmlns:ds="http://schemas.openxmlformats.org/officeDocument/2006/customXml" ds:itemID="{61496316-71B9-4D63-BE3E-04EFFB48541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1063</TotalTime>
  <Words>38</Words>
  <Application>Microsoft Office PowerPoint</Application>
  <PresentationFormat>Custom</PresentationFormat>
  <Paragraphs>14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Verdana</vt:lpstr>
      <vt:lpstr>Blank</vt:lpstr>
      <vt:lpstr>PowerPoint Presentation</vt:lpstr>
      <vt:lpstr>Visualization of TFDE models on toy data</vt:lpstr>
      <vt:lpstr>Visualization of heterogenous TFDE models</vt:lpstr>
      <vt:lpstr>Model expressibility on data-subsets</vt:lpstr>
      <vt:lpstr>Heterogenous TFDE models adult data</vt:lpstr>
      <vt:lpstr>Data re-sampling on heterogenous data</vt:lpstr>
      <vt:lpstr>Results on ffjord data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Rasmus Tuxen</cp:lastModifiedBy>
  <cp:revision>121</cp:revision>
  <dcterms:created xsi:type="dcterms:W3CDTF">2017-07-31T08:31:56Z</dcterms:created>
  <dcterms:modified xsi:type="dcterms:W3CDTF">2021-04-29T11:40:35Z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636921251106105737</vt:lpwstr>
  </property>
  <property fmtid="{D5CDD505-2E9C-101B-9397-08002B2CF9AE}" pid="6" name="TemplafyLanguageCode">
    <vt:lpwstr>da-DK</vt:lpwstr>
  </property>
</Properties>
</file>