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0" r:id="rId14"/>
    <p:sldId id="275" r:id="rId15"/>
    <p:sldId id="279" r:id="rId16"/>
    <p:sldId id="262" r:id="rId17"/>
    <p:sldId id="277" r:id="rId18"/>
    <p:sldId id="27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5C9C8-10CC-458F-939A-6AED81F7E85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25C218-249F-4C9F-8E87-85F0EAA66CF4}">
      <dgm:prSet/>
      <dgm:spPr/>
      <dgm:t>
        <a:bodyPr/>
        <a:lstStyle/>
        <a:p>
          <a:pPr>
            <a:defRPr b="1"/>
          </a:pPr>
          <a:r>
            <a:rPr lang="en-US" dirty="0"/>
            <a:t>Easy deployment service for other frameworks:</a:t>
          </a:r>
        </a:p>
      </dgm:t>
    </dgm:pt>
    <dgm:pt modelId="{DC1657BA-5554-4123-8D15-E39732654957}" type="parTrans" cxnId="{EAB597E6-A8B6-4FAE-B811-F7D7EF362355}">
      <dgm:prSet/>
      <dgm:spPr/>
      <dgm:t>
        <a:bodyPr/>
        <a:lstStyle/>
        <a:p>
          <a:endParaRPr lang="en-US"/>
        </a:p>
      </dgm:t>
    </dgm:pt>
    <dgm:pt modelId="{9E1EC20C-DA37-4162-9D37-617D18FF693A}" type="sibTrans" cxnId="{EAB597E6-A8B6-4FAE-B811-F7D7EF362355}">
      <dgm:prSet/>
      <dgm:spPr/>
      <dgm:t>
        <a:bodyPr/>
        <a:lstStyle/>
        <a:p>
          <a:endParaRPr lang="en-US"/>
        </a:p>
      </dgm:t>
    </dgm:pt>
    <dgm:pt modelId="{FE07A80C-BE8F-4805-985B-D60067371011}">
      <dgm:prSet/>
      <dgm:spPr/>
      <dgm:t>
        <a:bodyPr/>
        <a:lstStyle/>
        <a:p>
          <a:r>
            <a:rPr lang="en-US" dirty="0"/>
            <a:t>Spring</a:t>
          </a:r>
        </a:p>
      </dgm:t>
    </dgm:pt>
    <dgm:pt modelId="{6168A8FC-1C1E-4C27-A7D4-6B31E7F2F09B}" type="parTrans" cxnId="{ABFB3C9D-E278-4232-9D4D-DCF0389D1DB7}">
      <dgm:prSet/>
      <dgm:spPr/>
      <dgm:t>
        <a:bodyPr/>
        <a:lstStyle/>
        <a:p>
          <a:endParaRPr lang="en-US"/>
        </a:p>
      </dgm:t>
    </dgm:pt>
    <dgm:pt modelId="{B0EC1D07-B68B-4054-84A3-07A339A8E01A}" type="sibTrans" cxnId="{ABFB3C9D-E278-4232-9D4D-DCF0389D1DB7}">
      <dgm:prSet/>
      <dgm:spPr/>
      <dgm:t>
        <a:bodyPr/>
        <a:lstStyle/>
        <a:p>
          <a:endParaRPr lang="en-US"/>
        </a:p>
      </dgm:t>
    </dgm:pt>
    <dgm:pt modelId="{2C99DA8A-C7F3-4BE1-BC8E-643A505A6310}">
      <dgm:prSet/>
      <dgm:spPr/>
      <dgm:t>
        <a:bodyPr/>
        <a:lstStyle/>
        <a:p>
          <a:r>
            <a:rPr lang="en-US" dirty="0"/>
            <a:t>Node.js</a:t>
          </a:r>
        </a:p>
      </dgm:t>
    </dgm:pt>
    <dgm:pt modelId="{1BB8B717-BBDD-48F2-B677-F2ABE97B8167}" type="parTrans" cxnId="{70C06AD3-22D8-42A7-B5C3-729364184D44}">
      <dgm:prSet/>
      <dgm:spPr/>
      <dgm:t>
        <a:bodyPr/>
        <a:lstStyle/>
        <a:p>
          <a:endParaRPr lang="en-US"/>
        </a:p>
      </dgm:t>
    </dgm:pt>
    <dgm:pt modelId="{CCF90EC7-7BE7-40E8-8D07-129CA58AF459}" type="sibTrans" cxnId="{70C06AD3-22D8-42A7-B5C3-729364184D44}">
      <dgm:prSet/>
      <dgm:spPr/>
      <dgm:t>
        <a:bodyPr/>
        <a:lstStyle/>
        <a:p>
          <a:endParaRPr lang="en-US"/>
        </a:p>
      </dgm:t>
    </dgm:pt>
    <dgm:pt modelId="{71D16B76-3F48-420E-9C8A-394149AD4FFC}">
      <dgm:prSet/>
      <dgm:spPr/>
      <dgm:t>
        <a:bodyPr/>
        <a:lstStyle/>
        <a:p>
          <a:r>
            <a:rPr lang="en-US" dirty="0"/>
            <a:t>ASP.NET Core</a:t>
          </a:r>
        </a:p>
      </dgm:t>
    </dgm:pt>
    <dgm:pt modelId="{24A7EF9A-0329-4238-B5D7-A74BC59BFCC0}" type="parTrans" cxnId="{E91F00A7-7056-4595-9E08-F28DA1A34BE1}">
      <dgm:prSet/>
      <dgm:spPr/>
      <dgm:t>
        <a:bodyPr/>
        <a:lstStyle/>
        <a:p>
          <a:endParaRPr lang="en-US"/>
        </a:p>
      </dgm:t>
    </dgm:pt>
    <dgm:pt modelId="{5CACD1FB-DCF9-448A-9BFD-50BB606E7B44}" type="sibTrans" cxnId="{E91F00A7-7056-4595-9E08-F28DA1A34BE1}">
      <dgm:prSet/>
      <dgm:spPr/>
      <dgm:t>
        <a:bodyPr/>
        <a:lstStyle/>
        <a:p>
          <a:endParaRPr lang="en-US"/>
        </a:p>
      </dgm:t>
    </dgm:pt>
    <dgm:pt modelId="{377A7F94-5E88-4D34-B891-498CA81D4B86}">
      <dgm:prSet/>
      <dgm:spPr/>
      <dgm:t>
        <a:bodyPr/>
        <a:lstStyle/>
        <a:p>
          <a:pPr>
            <a:defRPr b="1"/>
          </a:pPr>
          <a:r>
            <a:rPr lang="en-US"/>
            <a:t>Easy machine learning</a:t>
          </a:r>
        </a:p>
      </dgm:t>
    </dgm:pt>
    <dgm:pt modelId="{2A557915-3E96-4C10-8046-792D7DEF4C68}" type="parTrans" cxnId="{22A941E8-1B75-477E-AB00-31D7AA9E249A}">
      <dgm:prSet/>
      <dgm:spPr/>
      <dgm:t>
        <a:bodyPr/>
        <a:lstStyle/>
        <a:p>
          <a:endParaRPr lang="en-US"/>
        </a:p>
      </dgm:t>
    </dgm:pt>
    <dgm:pt modelId="{47E993C6-7646-4458-B75E-3B011DC71364}" type="sibTrans" cxnId="{22A941E8-1B75-477E-AB00-31D7AA9E249A}">
      <dgm:prSet/>
      <dgm:spPr/>
      <dgm:t>
        <a:bodyPr/>
        <a:lstStyle/>
        <a:p>
          <a:endParaRPr lang="en-US"/>
        </a:p>
      </dgm:t>
    </dgm:pt>
    <dgm:pt modelId="{657B2DF8-5996-45BE-8B96-FBB2D5F21226}">
      <dgm:prSet/>
      <dgm:spPr/>
      <dgm:t>
        <a:bodyPr/>
        <a:lstStyle/>
        <a:p>
          <a:r>
            <a:rPr lang="en-US"/>
            <a:t>Create, train, and deploy machine learning model with one click</a:t>
          </a:r>
        </a:p>
      </dgm:t>
    </dgm:pt>
    <dgm:pt modelId="{C93E3120-4975-4469-BB23-4AFEAAB9A941}" type="parTrans" cxnId="{D3FFCB42-2D56-4C86-B4C8-E6E96E639054}">
      <dgm:prSet/>
      <dgm:spPr/>
      <dgm:t>
        <a:bodyPr/>
        <a:lstStyle/>
        <a:p>
          <a:endParaRPr lang="en-US"/>
        </a:p>
      </dgm:t>
    </dgm:pt>
    <dgm:pt modelId="{AD9676D8-4977-49B9-9CAC-F58FD59E4451}" type="sibTrans" cxnId="{D3FFCB42-2D56-4C86-B4C8-E6E96E639054}">
      <dgm:prSet/>
      <dgm:spPr/>
      <dgm:t>
        <a:bodyPr/>
        <a:lstStyle/>
        <a:p>
          <a:endParaRPr lang="en-US"/>
        </a:p>
      </dgm:t>
    </dgm:pt>
    <dgm:pt modelId="{4CAE5F28-2A97-4D71-AD20-3C0504AEAC45}" type="pres">
      <dgm:prSet presAssocID="{57C5C9C8-10CC-458F-939A-6AED81F7E854}" presName="root" presStyleCnt="0">
        <dgm:presLayoutVars>
          <dgm:dir/>
          <dgm:resizeHandles val="exact"/>
        </dgm:presLayoutVars>
      </dgm:prSet>
      <dgm:spPr/>
    </dgm:pt>
    <dgm:pt modelId="{1AACD478-2E9D-4D50-BC0C-78C7078C0881}" type="pres">
      <dgm:prSet presAssocID="{8D25C218-249F-4C9F-8E87-85F0EAA66CF4}" presName="compNode" presStyleCnt="0"/>
      <dgm:spPr/>
    </dgm:pt>
    <dgm:pt modelId="{7CFF915F-B7E4-4E82-91DD-6E59055BD026}" type="pres">
      <dgm:prSet presAssocID="{8D25C218-249F-4C9F-8E87-85F0EAA66C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E890DD8-78E1-474B-AF31-7E4DEF29E054}" type="pres">
      <dgm:prSet presAssocID="{8D25C218-249F-4C9F-8E87-85F0EAA66CF4}" presName="iconSpace" presStyleCnt="0"/>
      <dgm:spPr/>
    </dgm:pt>
    <dgm:pt modelId="{AD338492-09C3-4C28-B6BA-26B0C1B0AB6C}" type="pres">
      <dgm:prSet presAssocID="{8D25C218-249F-4C9F-8E87-85F0EAA66CF4}" presName="parTx" presStyleLbl="revTx" presStyleIdx="0" presStyleCnt="4">
        <dgm:presLayoutVars>
          <dgm:chMax val="0"/>
          <dgm:chPref val="0"/>
        </dgm:presLayoutVars>
      </dgm:prSet>
      <dgm:spPr/>
    </dgm:pt>
    <dgm:pt modelId="{0ECDFCD1-1A72-462D-A87E-1758A2ECEA06}" type="pres">
      <dgm:prSet presAssocID="{8D25C218-249F-4C9F-8E87-85F0EAA66CF4}" presName="txSpace" presStyleCnt="0"/>
      <dgm:spPr/>
    </dgm:pt>
    <dgm:pt modelId="{1941900C-C65E-48FD-B58E-D985E15644A4}" type="pres">
      <dgm:prSet presAssocID="{8D25C218-249F-4C9F-8E87-85F0EAA66CF4}" presName="desTx" presStyleLbl="revTx" presStyleIdx="1" presStyleCnt="4">
        <dgm:presLayoutVars/>
      </dgm:prSet>
      <dgm:spPr/>
    </dgm:pt>
    <dgm:pt modelId="{5FA6E4EA-CC9B-48B9-9B4B-2B28E8AE75DB}" type="pres">
      <dgm:prSet presAssocID="{9E1EC20C-DA37-4162-9D37-617D18FF693A}" presName="sibTrans" presStyleCnt="0"/>
      <dgm:spPr/>
    </dgm:pt>
    <dgm:pt modelId="{589629E6-6D13-4B90-AA87-93E3168E54BF}" type="pres">
      <dgm:prSet presAssocID="{377A7F94-5E88-4D34-B891-498CA81D4B86}" presName="compNode" presStyleCnt="0"/>
      <dgm:spPr/>
    </dgm:pt>
    <dgm:pt modelId="{F97C9104-8506-4911-8D31-E3F558D62A7C}" type="pres">
      <dgm:prSet presAssocID="{377A7F94-5E88-4D34-B891-498CA81D4B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AC0DAC-455E-4186-839F-ECB6F1D69AEA}" type="pres">
      <dgm:prSet presAssocID="{377A7F94-5E88-4D34-B891-498CA81D4B86}" presName="iconSpace" presStyleCnt="0"/>
      <dgm:spPr/>
    </dgm:pt>
    <dgm:pt modelId="{C30787E6-2719-4E8D-A53A-2CC315DDEBE4}" type="pres">
      <dgm:prSet presAssocID="{377A7F94-5E88-4D34-B891-498CA81D4B86}" presName="parTx" presStyleLbl="revTx" presStyleIdx="2" presStyleCnt="4">
        <dgm:presLayoutVars>
          <dgm:chMax val="0"/>
          <dgm:chPref val="0"/>
        </dgm:presLayoutVars>
      </dgm:prSet>
      <dgm:spPr/>
    </dgm:pt>
    <dgm:pt modelId="{410BC109-2924-4131-A66A-BE5C21E401C7}" type="pres">
      <dgm:prSet presAssocID="{377A7F94-5E88-4D34-B891-498CA81D4B86}" presName="txSpace" presStyleCnt="0"/>
      <dgm:spPr/>
    </dgm:pt>
    <dgm:pt modelId="{D10D7C82-1270-4767-9DD2-FFAAD5F824EE}" type="pres">
      <dgm:prSet presAssocID="{377A7F94-5E88-4D34-B891-498CA81D4B86}" presName="desTx" presStyleLbl="revTx" presStyleIdx="3" presStyleCnt="4">
        <dgm:presLayoutVars/>
      </dgm:prSet>
      <dgm:spPr/>
    </dgm:pt>
  </dgm:ptLst>
  <dgm:cxnLst>
    <dgm:cxn modelId="{2844F121-352E-4319-AD32-7902C7DA35D1}" type="presOf" srcId="{57C5C9C8-10CC-458F-939A-6AED81F7E854}" destId="{4CAE5F28-2A97-4D71-AD20-3C0504AEAC45}" srcOrd="0" destOrd="0" presId="urn:microsoft.com/office/officeart/2018/5/layout/CenteredIconLabelDescriptionList"/>
    <dgm:cxn modelId="{F0696B26-13E9-4800-A4C5-6ABCA12728F7}" type="presOf" srcId="{FE07A80C-BE8F-4805-985B-D60067371011}" destId="{1941900C-C65E-48FD-B58E-D985E15644A4}" srcOrd="0" destOrd="0" presId="urn:microsoft.com/office/officeart/2018/5/layout/CenteredIconLabelDescriptionList"/>
    <dgm:cxn modelId="{5B549829-AACA-45CD-BF9E-8017330F46BC}" type="presOf" srcId="{8D25C218-249F-4C9F-8E87-85F0EAA66CF4}" destId="{AD338492-09C3-4C28-B6BA-26B0C1B0AB6C}" srcOrd="0" destOrd="0" presId="urn:microsoft.com/office/officeart/2018/5/layout/CenteredIconLabelDescriptionList"/>
    <dgm:cxn modelId="{A488C340-9DBE-40D1-9854-0FF35038B1A4}" type="presOf" srcId="{71D16B76-3F48-420E-9C8A-394149AD4FFC}" destId="{1941900C-C65E-48FD-B58E-D985E15644A4}" srcOrd="0" destOrd="2" presId="urn:microsoft.com/office/officeart/2018/5/layout/CenteredIconLabelDescriptionList"/>
    <dgm:cxn modelId="{D3FFCB42-2D56-4C86-B4C8-E6E96E639054}" srcId="{377A7F94-5E88-4D34-B891-498CA81D4B86}" destId="{657B2DF8-5996-45BE-8B96-FBB2D5F21226}" srcOrd="0" destOrd="0" parTransId="{C93E3120-4975-4469-BB23-4AFEAAB9A941}" sibTransId="{AD9676D8-4977-49B9-9CAC-F58FD59E4451}"/>
    <dgm:cxn modelId="{ABFB3C9D-E278-4232-9D4D-DCF0389D1DB7}" srcId="{8D25C218-249F-4C9F-8E87-85F0EAA66CF4}" destId="{FE07A80C-BE8F-4805-985B-D60067371011}" srcOrd="0" destOrd="0" parTransId="{6168A8FC-1C1E-4C27-A7D4-6B31E7F2F09B}" sibTransId="{B0EC1D07-B68B-4054-84A3-07A339A8E01A}"/>
    <dgm:cxn modelId="{E91F00A7-7056-4595-9E08-F28DA1A34BE1}" srcId="{8D25C218-249F-4C9F-8E87-85F0EAA66CF4}" destId="{71D16B76-3F48-420E-9C8A-394149AD4FFC}" srcOrd="2" destOrd="0" parTransId="{24A7EF9A-0329-4238-B5D7-A74BC59BFCC0}" sibTransId="{5CACD1FB-DCF9-448A-9BFD-50BB606E7B44}"/>
    <dgm:cxn modelId="{B9C007BA-43D4-47FC-81D7-141143E1B0DB}" type="presOf" srcId="{657B2DF8-5996-45BE-8B96-FBB2D5F21226}" destId="{D10D7C82-1270-4767-9DD2-FFAAD5F824EE}" srcOrd="0" destOrd="0" presId="urn:microsoft.com/office/officeart/2018/5/layout/CenteredIconLabelDescriptionList"/>
    <dgm:cxn modelId="{70C06AD3-22D8-42A7-B5C3-729364184D44}" srcId="{8D25C218-249F-4C9F-8E87-85F0EAA66CF4}" destId="{2C99DA8A-C7F3-4BE1-BC8E-643A505A6310}" srcOrd="1" destOrd="0" parTransId="{1BB8B717-BBDD-48F2-B677-F2ABE97B8167}" sibTransId="{CCF90EC7-7BE7-40E8-8D07-129CA58AF459}"/>
    <dgm:cxn modelId="{951933D6-BB29-49E9-9954-96287AC198C8}" type="presOf" srcId="{377A7F94-5E88-4D34-B891-498CA81D4B86}" destId="{C30787E6-2719-4E8D-A53A-2CC315DDEBE4}" srcOrd="0" destOrd="0" presId="urn:microsoft.com/office/officeart/2018/5/layout/CenteredIconLabelDescriptionList"/>
    <dgm:cxn modelId="{EAB597E6-A8B6-4FAE-B811-F7D7EF362355}" srcId="{57C5C9C8-10CC-458F-939A-6AED81F7E854}" destId="{8D25C218-249F-4C9F-8E87-85F0EAA66CF4}" srcOrd="0" destOrd="0" parTransId="{DC1657BA-5554-4123-8D15-E39732654957}" sibTransId="{9E1EC20C-DA37-4162-9D37-617D18FF693A}"/>
    <dgm:cxn modelId="{22A941E8-1B75-477E-AB00-31D7AA9E249A}" srcId="{57C5C9C8-10CC-458F-939A-6AED81F7E854}" destId="{377A7F94-5E88-4D34-B891-498CA81D4B86}" srcOrd="1" destOrd="0" parTransId="{2A557915-3E96-4C10-8046-792D7DEF4C68}" sibTransId="{47E993C6-7646-4458-B75E-3B011DC71364}"/>
    <dgm:cxn modelId="{42E03CF6-9B6D-4941-9D76-22C516C3D1F1}" type="presOf" srcId="{2C99DA8A-C7F3-4BE1-BC8E-643A505A6310}" destId="{1941900C-C65E-48FD-B58E-D985E15644A4}" srcOrd="0" destOrd="1" presId="urn:microsoft.com/office/officeart/2018/5/layout/CenteredIconLabelDescriptionList"/>
    <dgm:cxn modelId="{CB3005D2-3BF8-4A4E-9905-113967618FD9}" type="presParOf" srcId="{4CAE5F28-2A97-4D71-AD20-3C0504AEAC45}" destId="{1AACD478-2E9D-4D50-BC0C-78C7078C0881}" srcOrd="0" destOrd="0" presId="urn:microsoft.com/office/officeart/2018/5/layout/CenteredIconLabelDescriptionList"/>
    <dgm:cxn modelId="{37D17833-E9B5-42F7-A0A5-DEB829D8D21A}" type="presParOf" srcId="{1AACD478-2E9D-4D50-BC0C-78C7078C0881}" destId="{7CFF915F-B7E4-4E82-91DD-6E59055BD026}" srcOrd="0" destOrd="0" presId="urn:microsoft.com/office/officeart/2018/5/layout/CenteredIconLabelDescriptionList"/>
    <dgm:cxn modelId="{13916223-972F-4E35-94B3-0118BCF1A6F6}" type="presParOf" srcId="{1AACD478-2E9D-4D50-BC0C-78C7078C0881}" destId="{4E890DD8-78E1-474B-AF31-7E4DEF29E054}" srcOrd="1" destOrd="0" presId="urn:microsoft.com/office/officeart/2018/5/layout/CenteredIconLabelDescriptionList"/>
    <dgm:cxn modelId="{D0E6B353-8098-4536-A9AC-B21A4F53CA55}" type="presParOf" srcId="{1AACD478-2E9D-4D50-BC0C-78C7078C0881}" destId="{AD338492-09C3-4C28-B6BA-26B0C1B0AB6C}" srcOrd="2" destOrd="0" presId="urn:microsoft.com/office/officeart/2018/5/layout/CenteredIconLabelDescriptionList"/>
    <dgm:cxn modelId="{F67659FD-8631-4E25-A371-6127395E0B65}" type="presParOf" srcId="{1AACD478-2E9D-4D50-BC0C-78C7078C0881}" destId="{0ECDFCD1-1A72-462D-A87E-1758A2ECEA06}" srcOrd="3" destOrd="0" presId="urn:microsoft.com/office/officeart/2018/5/layout/CenteredIconLabelDescriptionList"/>
    <dgm:cxn modelId="{098DCCEF-2AD3-44CC-93A5-9507F2CB0659}" type="presParOf" srcId="{1AACD478-2E9D-4D50-BC0C-78C7078C0881}" destId="{1941900C-C65E-48FD-B58E-D985E15644A4}" srcOrd="4" destOrd="0" presId="urn:microsoft.com/office/officeart/2018/5/layout/CenteredIconLabelDescriptionList"/>
    <dgm:cxn modelId="{6F2F458C-2AB6-457C-9A64-1BACC2EC88A5}" type="presParOf" srcId="{4CAE5F28-2A97-4D71-AD20-3C0504AEAC45}" destId="{5FA6E4EA-CC9B-48B9-9B4B-2B28E8AE75DB}" srcOrd="1" destOrd="0" presId="urn:microsoft.com/office/officeart/2018/5/layout/CenteredIconLabelDescriptionList"/>
    <dgm:cxn modelId="{B437BD39-8BBC-46B3-A967-059EC46332E5}" type="presParOf" srcId="{4CAE5F28-2A97-4D71-AD20-3C0504AEAC45}" destId="{589629E6-6D13-4B90-AA87-93E3168E54BF}" srcOrd="2" destOrd="0" presId="urn:microsoft.com/office/officeart/2018/5/layout/CenteredIconLabelDescriptionList"/>
    <dgm:cxn modelId="{1418C310-1989-43F3-BC33-3D31B3328969}" type="presParOf" srcId="{589629E6-6D13-4B90-AA87-93E3168E54BF}" destId="{F97C9104-8506-4911-8D31-E3F558D62A7C}" srcOrd="0" destOrd="0" presId="urn:microsoft.com/office/officeart/2018/5/layout/CenteredIconLabelDescriptionList"/>
    <dgm:cxn modelId="{5749D8AF-F9D9-4D0E-A8F4-21921C4C7B5D}" type="presParOf" srcId="{589629E6-6D13-4B90-AA87-93E3168E54BF}" destId="{E3AC0DAC-455E-4186-839F-ECB6F1D69AEA}" srcOrd="1" destOrd="0" presId="urn:microsoft.com/office/officeart/2018/5/layout/CenteredIconLabelDescriptionList"/>
    <dgm:cxn modelId="{5CE49EE8-DDEA-487C-B2DC-D2A36B037C7A}" type="presParOf" srcId="{589629E6-6D13-4B90-AA87-93E3168E54BF}" destId="{C30787E6-2719-4E8D-A53A-2CC315DDEBE4}" srcOrd="2" destOrd="0" presId="urn:microsoft.com/office/officeart/2018/5/layout/CenteredIconLabelDescriptionList"/>
    <dgm:cxn modelId="{6189ED9B-AA76-469C-B874-CA9934E72EE1}" type="presParOf" srcId="{589629E6-6D13-4B90-AA87-93E3168E54BF}" destId="{410BC109-2924-4131-A66A-BE5C21E401C7}" srcOrd="3" destOrd="0" presId="urn:microsoft.com/office/officeart/2018/5/layout/CenteredIconLabelDescriptionList"/>
    <dgm:cxn modelId="{CAD090BE-EF85-4F1E-84CD-FD7EDF4313DB}" type="presParOf" srcId="{589629E6-6D13-4B90-AA87-93E3168E54BF}" destId="{D10D7C82-1270-4767-9DD2-FFAAD5F824E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F915F-B7E4-4E82-91DD-6E59055BD026}">
      <dsp:nvSpPr>
        <dsp:cNvPr id="0" name=""/>
        <dsp:cNvSpPr/>
      </dsp:nvSpPr>
      <dsp:spPr>
        <a:xfrm>
          <a:off x="2153684" y="654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38492-09C3-4C28-B6BA-26B0C1B0AB6C}">
      <dsp:nvSpPr>
        <dsp:cNvPr id="0" name=""/>
        <dsp:cNvSpPr/>
      </dsp:nvSpPr>
      <dsp:spPr>
        <a:xfrm>
          <a:off x="749684" y="17182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Easy deployment service for other frameworks:</a:t>
          </a:r>
        </a:p>
      </dsp:txBody>
      <dsp:txXfrm>
        <a:off x="749684" y="1718243"/>
        <a:ext cx="4320000" cy="648000"/>
      </dsp:txXfrm>
    </dsp:sp>
    <dsp:sp modelId="{1941900C-C65E-48FD-B58E-D985E15644A4}">
      <dsp:nvSpPr>
        <dsp:cNvPr id="0" name=""/>
        <dsp:cNvSpPr/>
      </dsp:nvSpPr>
      <dsp:spPr>
        <a:xfrm>
          <a:off x="749684" y="2431709"/>
          <a:ext cx="4320000" cy="90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Spring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Node.js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ASP.NET Core</a:t>
          </a:r>
        </a:p>
      </dsp:txBody>
      <dsp:txXfrm>
        <a:off x="749684" y="2431709"/>
        <a:ext cx="4320000" cy="907074"/>
      </dsp:txXfrm>
    </dsp:sp>
    <dsp:sp modelId="{F97C9104-8506-4911-8D31-E3F558D62A7C}">
      <dsp:nvSpPr>
        <dsp:cNvPr id="0" name=""/>
        <dsp:cNvSpPr/>
      </dsp:nvSpPr>
      <dsp:spPr>
        <a:xfrm>
          <a:off x="7229685" y="654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787E6-2719-4E8D-A53A-2CC315DDEBE4}">
      <dsp:nvSpPr>
        <dsp:cNvPr id="0" name=""/>
        <dsp:cNvSpPr/>
      </dsp:nvSpPr>
      <dsp:spPr>
        <a:xfrm>
          <a:off x="5825684" y="17182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Easy machine learning</a:t>
          </a:r>
        </a:p>
      </dsp:txBody>
      <dsp:txXfrm>
        <a:off x="5825684" y="1718243"/>
        <a:ext cx="4320000" cy="648000"/>
      </dsp:txXfrm>
    </dsp:sp>
    <dsp:sp modelId="{D10D7C82-1270-4767-9DD2-FFAAD5F824EE}">
      <dsp:nvSpPr>
        <dsp:cNvPr id="0" name=""/>
        <dsp:cNvSpPr/>
      </dsp:nvSpPr>
      <dsp:spPr>
        <a:xfrm>
          <a:off x="5825684" y="2431709"/>
          <a:ext cx="4320000" cy="907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Create, train, and deploy machine learning model with one click</a:t>
          </a:r>
        </a:p>
      </dsp:txBody>
      <dsp:txXfrm>
        <a:off x="5825684" y="2431709"/>
        <a:ext cx="4320000" cy="907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0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6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79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9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9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6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1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7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2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1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672459-EE81-4BF0-AE74-CEC915FB6BE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9BDF-0395-4485-AD59-AAFE8C2F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83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simonangel-fong/EC-Django-Deploy.gi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metal flute">
            <a:extLst>
              <a:ext uri="{FF2B5EF4-FFF2-40B4-BE49-F238E27FC236}">
                <a16:creationId xmlns:a16="http://schemas.microsoft.com/office/drawing/2014/main" id="{09449F41-4360-BCFF-DB89-840CB1E55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68" r="-1" b="2097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D74419-4E71-F78F-26A9-BB7057ED4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altLang="zh-CN" sz="4800">
                <a:solidFill>
                  <a:srgbClr val="EBEBEB"/>
                </a:solidFill>
              </a:rPr>
              <a:t>EC Django Deploy</a:t>
            </a:r>
            <a:endParaRPr lang="zh-CN" altLang="en-US" sz="4800">
              <a:solidFill>
                <a:srgbClr val="EBEBEB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0E238-1520-AE2B-B921-5D10B708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2">
                    <a:lumMod val="40000"/>
                    <a:lumOff val="60000"/>
                  </a:schemeClr>
                </a:solidFill>
              </a:rPr>
              <a:t>A project to deploy your Django projects in Minutes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3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9844D-B807-AEFD-581B-E41C831E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78" y="1683493"/>
            <a:ext cx="9764511" cy="45649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View all your projects</a:t>
            </a:r>
            <a:r>
              <a:rPr lang="en-US" altLang="zh-CN" sz="2400" b="1" dirty="0"/>
              <a:t>.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A5B546-7C72-DD02-0BFC-99D6C4D9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62" y="3307328"/>
            <a:ext cx="7225991" cy="20774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2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32549"/>
            <a:ext cx="6577370" cy="4196185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Delete the project you don’t need.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747025-AF5A-EADF-A9FF-74C499BB808D}"/>
              </a:ext>
            </a:extLst>
          </p:cNvPr>
          <p:cNvGrpSpPr/>
          <p:nvPr/>
        </p:nvGrpSpPr>
        <p:grpSpPr>
          <a:xfrm>
            <a:off x="7723384" y="1241257"/>
            <a:ext cx="3135116" cy="4987477"/>
            <a:chOff x="5389421" y="1061222"/>
            <a:chExt cx="3066271" cy="473555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46AE8A1-28DA-13F3-DCCC-F74EBC64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9421" y="1061222"/>
              <a:ext cx="3066271" cy="4735555"/>
            </a:xfrm>
            <a:prstGeom prst="rect">
              <a:avLst/>
            </a:prstGeom>
            <a:effectLst/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F86F10B-1997-F4D2-4419-26C1C104DB3B}"/>
                </a:ext>
              </a:extLst>
            </p:cNvPr>
            <p:cNvSpPr/>
            <p:nvPr/>
          </p:nvSpPr>
          <p:spPr>
            <a:xfrm>
              <a:off x="6800850" y="5257800"/>
              <a:ext cx="1588770" cy="4686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8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21175-6B76-B450-2A7C-C2A4E4D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880782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B1415-A4FC-21F2-287A-030F67FA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1" y="1429504"/>
            <a:ext cx="3980139" cy="1810962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BA511-F336-E62E-044A-11DEEFDA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549400"/>
            <a:ext cx="6184900" cy="4698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Django:</a:t>
            </a:r>
            <a:endParaRPr lang="en-US" altLang="zh-CN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core of our web application development.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Python web framework used to build our project.</a:t>
            </a:r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Git and GitHub: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Git: a version control system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a cloud-based Git repository to store our codes.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https://github.com/simonangel-fong/EC-Django-Deploy.git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13267E-0581-573B-BCC9-43FEE25B5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096" y="3617535"/>
            <a:ext cx="272142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48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B21175-6B76-B450-2A7C-C2A4E4D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6188190" cy="996334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EBEBEB"/>
                </a:solidFill>
                <a:effectLst/>
                <a:latin typeface="Söhne"/>
              </a:rPr>
              <a:t>Technologies Used</a:t>
            </a:r>
            <a:endParaRPr lang="zh-CN" altLang="en-US" dirty="0">
              <a:solidFill>
                <a:srgbClr val="EBEBEB"/>
              </a:solidFill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Graphic 19" descr="AWS CodeBuild service icon.">
            <a:extLst>
              <a:ext uri="{FF2B5EF4-FFF2-40B4-BE49-F238E27FC236}">
                <a16:creationId xmlns:a16="http://schemas.microsoft.com/office/drawing/2014/main" id="{9AE2EE16-AC5B-63BA-42BF-57D25DFC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8073863" y="2305172"/>
            <a:ext cx="762000" cy="76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BA511-F336-E62E-044A-11DEEFDA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76" y="1772392"/>
            <a:ext cx="6188189" cy="3785419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process to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deploy our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Pipline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Cloud: EC2(Server), RDS(Database), Rout53(Domain)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Linux: Nginx + 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Gunicorn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Supervisor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23" descr="AWS CodeDeploy service icon.">
            <a:extLst>
              <a:ext uri="{FF2B5EF4-FFF2-40B4-BE49-F238E27FC236}">
                <a16:creationId xmlns:a16="http://schemas.microsoft.com/office/drawing/2014/main" id="{C9F8CF06-B748-35C8-DCDC-F43D3872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329796" y="23051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6" descr="AWS CodePipeline service icon.">
            <a:extLst>
              <a:ext uri="{FF2B5EF4-FFF2-40B4-BE49-F238E27FC236}">
                <a16:creationId xmlns:a16="http://schemas.microsoft.com/office/drawing/2014/main" id="{CB854A02-460F-E4F0-6C7A-C05844D3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0590213" y="23051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5" descr="Amazon Elastic Compute Cloud (Amazon EC2) service icon.">
            <a:extLst>
              <a:ext uri="{FF2B5EF4-FFF2-40B4-BE49-F238E27FC236}">
                <a16:creationId xmlns:a16="http://schemas.microsoft.com/office/drawing/2014/main" id="{1A002A47-53BE-B9B4-7481-FA0EA3AE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8073863" y="3709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56915F79-CB63-A8F2-7608-2480D861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329796" y="3709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1" descr="Amazon Route 53 service icon.">
            <a:extLst>
              <a:ext uri="{FF2B5EF4-FFF2-40B4-BE49-F238E27FC236}">
                <a16:creationId xmlns:a16="http://schemas.microsoft.com/office/drawing/2014/main" id="{62AC5A73-A9F9-7F79-9F5C-A319195C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585729" y="3709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D0F3F8-38C7-F11E-C936-2443CEBA61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76098" y="5114110"/>
            <a:ext cx="846869" cy="8694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507BB8-B6ED-9AB2-6760-A380A19A9C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0936" y="5280903"/>
            <a:ext cx="2036792" cy="5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E5D2D3-76CC-9284-2A6F-E4F38BBB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AWS Architecture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EFBF752-6B6B-87FC-2F70-A19F1D2D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439" y="292608"/>
            <a:ext cx="5711229" cy="62588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991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ADE66-8F3F-58D3-22C1-0B0E8501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altLang="zh-CN" b="1" i="0" dirty="0">
                <a:solidFill>
                  <a:srgbClr val="FFFFFF"/>
                </a:solidFill>
                <a:effectLst/>
                <a:latin typeface="Söhne"/>
              </a:rPr>
              <a:t>Benefits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F91-C1D4-8AEE-F723-82AECE3C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243459" indent="-243459" defTabSz="324612">
              <a:spcBef>
                <a:spcPts val="710"/>
              </a:spcBef>
            </a:pPr>
            <a:r>
              <a:rPr lang="en-US" altLang="zh-CN" sz="28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Save Time:</a:t>
            </a:r>
            <a:endParaRPr lang="en-US" altLang="zh-CN" sz="28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495" lvl="1" indent="-202883" defTabSz="324612">
              <a:spcBef>
                <a:spcPts val="710"/>
              </a:spcBef>
            </a:pPr>
            <a:r>
              <a:rPr lang="en-US" altLang="zh-CN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Our application drastically reduces the time required for deployment. </a:t>
            </a:r>
          </a:p>
          <a:p>
            <a:pPr marL="527495" lvl="1" indent="-202883" defTabSz="324612">
              <a:spcBef>
                <a:spcPts val="710"/>
              </a:spcBef>
            </a:pPr>
            <a:r>
              <a:rPr lang="en-US" altLang="zh-CN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With automated processes and one-click solutions, developers can allocate more time to coding and innovation, accelerating project timelines.</a:t>
            </a:r>
          </a:p>
          <a:p>
            <a:pPr>
              <a:buFont typeface="+mj-lt"/>
              <a:buAutoNum type="arabicPeriod"/>
            </a:pPr>
            <a:endParaRPr lang="en-US" altLang="zh-CN" b="0" i="0" dirty="0">
              <a:effectLst/>
              <a:latin typeface="Söhn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53987-5B78-4B6F-BC79-CF133F07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12" y="5588101"/>
            <a:ext cx="846600" cy="8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ADE66-8F3F-58D3-22C1-0B0E8501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altLang="zh-CN" b="1" i="0">
                <a:solidFill>
                  <a:srgbClr val="FFFFFF"/>
                </a:solidFill>
                <a:effectLst/>
                <a:latin typeface="Söhne"/>
              </a:rPr>
              <a:t>Benefits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F91-C1D4-8AEE-F723-82AECE3C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Simplify Deployment:</a:t>
            </a:r>
            <a:endParaRPr lang="en-US" altLang="zh-CN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 goodbye to the complexities of deployment.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intuitive interface and seamless integrations with GitHub and AWS services simplify the entire deployment process, making it accessible even to those with minimal DevOps experience.</a:t>
            </a:r>
          </a:p>
          <a:p>
            <a:pPr>
              <a:buFont typeface="+mj-lt"/>
              <a:buAutoNum type="arabicPeriod"/>
            </a:pPr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88CD45-DAE8-2570-E41D-3F99664A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50" y="581198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3ADE66-8F3F-58D3-22C1-0B0E8501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altLang="zh-CN" b="1" i="0" dirty="0">
                <a:solidFill>
                  <a:srgbClr val="FFFFFF"/>
                </a:solidFill>
                <a:effectLst/>
                <a:latin typeface="Söhne"/>
              </a:rPr>
              <a:t>Benefits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F91-C1D4-8AEE-F723-82AECE3C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644590" cy="4470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 Consistency:</a:t>
            </a:r>
            <a:endParaRPr lang="en-US" altLang="zh-CN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Consistency is key in software development.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application enforces a standardized deployment structure, ensuring that all projects follow the same best practices. This not only enhances collaboration but also reduces the likelihood of errors.</a:t>
            </a:r>
          </a:p>
          <a:p>
            <a:pPr>
              <a:buFont typeface="+mj-lt"/>
              <a:buAutoNum type="arabicPeriod"/>
            </a:pPr>
            <a:endParaRPr lang="en-US" altLang="zh-CN" b="0" i="0" dirty="0">
              <a:effectLst/>
              <a:latin typeface="Söhn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D6BB33-6508-A987-4728-41AB0D67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7812" y="5411941"/>
            <a:ext cx="811709" cy="8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47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84BCD7-BFDC-A022-5E79-3751A60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altLang="zh-CN" b="1" i="0">
                <a:solidFill>
                  <a:srgbClr val="EBEBEB"/>
                </a:solidFill>
                <a:effectLst/>
                <a:latin typeface="Söhne"/>
              </a:rPr>
              <a:t>Future Roadmap</a:t>
            </a:r>
            <a:endParaRPr lang="zh-CN" alt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2DDEBD9-2959-40FE-817D-09AF9F7F4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262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341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CC91C-F3D4-3669-51FA-2A60F46F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Introduction</a:t>
            </a:r>
            <a:endParaRPr lang="zh-CN" altLang="en-US"/>
          </a:p>
        </p:txBody>
      </p:sp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8358AC4-363E-5556-9698-F3F216985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60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65380-6A8A-72CB-70CD-AC2CFA08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Developers with Django skill often face challenges in deploying Django projects on AWS.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solution simplifies this process, allowing quick and efficient deployment</a:t>
            </a:r>
            <a:r>
              <a:rPr lang="en-US" altLang="zh-CN" b="0" i="0" dirty="0">
                <a:effectLst/>
                <a:latin typeface="Söhne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3701-A622-C8DB-34D5-0F86C065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186834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altLang="zh-C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4C363FA0-21A2-9330-11C8-1070D108C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4" r="16643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DF406-CA4F-F084-C538-457FCEF4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1816100"/>
            <a:ext cx="6249784" cy="467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One-Click Django Deployment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Deploying Django projects is now as simple as clicking a button.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 Integration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Seamlessly connect your GitHub repository with our platform.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Centralized Domain Access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Elevate your deployment experience with our centralized domain access feature.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B14B02-E6E5-307C-F7EB-AC72ECC1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555" y="673768"/>
            <a:ext cx="2513488" cy="251348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Prerequisites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public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repository. </a:t>
            </a:r>
          </a:p>
          <a:p>
            <a:pPr marL="457200" lvl="1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Django projects created within a predefined folder structure.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E057DD-F503-BC52-4346-82E3277F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55" y="4117147"/>
            <a:ext cx="3980139" cy="18109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510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214031-DCC9-99D5-E480-533098C81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89" r="25577" b="-1"/>
          <a:stretch/>
        </p:blipFill>
        <p:spPr>
          <a:xfrm>
            <a:off x="5802310" y="658353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Söhne"/>
              </a:rPr>
              <a:t>How It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Fill in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 name</a:t>
            </a: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62A125-2AED-164E-C048-7A2E7EB4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052214"/>
            <a:ext cx="7492243" cy="3465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6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Söhne"/>
              </a:rPr>
              <a:t>How It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Click “Create button”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1DD8B1-C9D6-577A-B4DF-C9F1707F7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" t="5570" r="704" b="4765"/>
          <a:stretch/>
        </p:blipFill>
        <p:spPr>
          <a:xfrm>
            <a:off x="6091916" y="3246404"/>
            <a:ext cx="5451627" cy="1807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76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Wait a minute.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4DD167-DF4F-737D-D6B0-AD730F83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08" y="1152357"/>
            <a:ext cx="3522692" cy="52577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D122AA-0DF3-CC63-3BAA-20A90485AA05}"/>
              </a:ext>
            </a:extLst>
          </p:cNvPr>
          <p:cNvCxnSpPr/>
          <p:nvPr/>
        </p:nvCxnSpPr>
        <p:spPr>
          <a:xfrm>
            <a:off x="6733684" y="3649153"/>
            <a:ext cx="15887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0360-3054-5C5B-4BE8-8E396D6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altLang="zh-CN" b="1" i="0">
                <a:effectLst/>
                <a:latin typeface="Söhne"/>
              </a:rPr>
              <a:t>How It Works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BCF1-0301-E606-70CF-825702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35282"/>
            <a:ext cx="5965394" cy="4196185"/>
          </a:xfrm>
        </p:spPr>
        <p:txBody>
          <a:bodyPr>
            <a:normAutofit/>
          </a:bodyPr>
          <a:lstStyle/>
          <a:p>
            <a:pPr lvl="1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Click “Public IP” to visit your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webste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4670D7-8C8B-7289-B709-7E859D6899C7}"/>
              </a:ext>
            </a:extLst>
          </p:cNvPr>
          <p:cNvGrpSpPr/>
          <p:nvPr/>
        </p:nvGrpSpPr>
        <p:grpSpPr>
          <a:xfrm>
            <a:off x="7068705" y="1292807"/>
            <a:ext cx="3027795" cy="5120693"/>
            <a:chOff x="8196320" y="2052213"/>
            <a:chExt cx="2685558" cy="41961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B93E995-8FC7-1859-1E81-3DCBA5882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6320" y="2052213"/>
              <a:ext cx="2685558" cy="41961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3000"/>
                </a:prstClr>
              </a:outerShdw>
            </a:effec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41888E-4550-8C86-2517-7BE03DBB9E04}"/>
                </a:ext>
              </a:extLst>
            </p:cNvPr>
            <p:cNvSpPr/>
            <p:nvPr/>
          </p:nvSpPr>
          <p:spPr>
            <a:xfrm>
              <a:off x="8247120" y="3479800"/>
              <a:ext cx="2074779" cy="287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6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408</Words>
  <Application>Microsoft Office PowerPoint</Application>
  <PresentationFormat>宽屏</PresentationFormat>
  <Paragraphs>104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Söhne</vt:lpstr>
      <vt:lpstr>Arial</vt:lpstr>
      <vt:lpstr>Century Gothic</vt:lpstr>
      <vt:lpstr>Wingdings</vt:lpstr>
      <vt:lpstr>Wingdings 3</vt:lpstr>
      <vt:lpstr>离子</vt:lpstr>
      <vt:lpstr>EC Django Deploy</vt:lpstr>
      <vt:lpstr>Introduction</vt:lpstr>
      <vt:lpstr>Key Features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Technologies Used</vt:lpstr>
      <vt:lpstr>Technologies Used</vt:lpstr>
      <vt:lpstr>AWS Architecture</vt:lpstr>
      <vt:lpstr>Benefits</vt:lpstr>
      <vt:lpstr>Benefits</vt:lpstr>
      <vt:lpstr>Benefits</vt:lpstr>
      <vt:lpstr>Future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Django Deploy</dc:title>
  <dc:creator>Simon Fong</dc:creator>
  <cp:lastModifiedBy>Simon Fong</cp:lastModifiedBy>
  <cp:revision>40</cp:revision>
  <dcterms:created xsi:type="dcterms:W3CDTF">2023-10-23T14:19:25Z</dcterms:created>
  <dcterms:modified xsi:type="dcterms:W3CDTF">2023-10-25T15:28:20Z</dcterms:modified>
</cp:coreProperties>
</file>