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2" r:id="rId2"/>
    <p:sldId id="268" r:id="rId3"/>
    <p:sldId id="261" r:id="rId4"/>
    <p:sldId id="281" r:id="rId5"/>
    <p:sldId id="273" r:id="rId6"/>
    <p:sldId id="271" r:id="rId7"/>
    <p:sldId id="274" r:id="rId8"/>
    <p:sldId id="258" r:id="rId9"/>
    <p:sldId id="259" r:id="rId10"/>
    <p:sldId id="278" r:id="rId11"/>
    <p:sldId id="260" r:id="rId12"/>
    <p:sldId id="279" r:id="rId13"/>
    <p:sldId id="264" r:id="rId14"/>
    <p:sldId id="280" r:id="rId15"/>
    <p:sldId id="265" r:id="rId16"/>
    <p:sldId id="277" r:id="rId17"/>
    <p:sldId id="267" r:id="rId18"/>
    <p:sldId id="276" r:id="rId19"/>
    <p:sldId id="266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B8AE2-F9EA-4170-BEA1-B70C5EC601B0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A0A99-64C4-419D-852A-72CB287A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pre-lesson</a:t>
            </a:r>
            <a:r>
              <a:rPr lang="en-US" baseline="0" smtClean="0"/>
              <a:t>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lesson</a:t>
            </a:r>
            <a:r>
              <a:rPr lang="en-US" baseline="0" smtClean="0"/>
              <a:t>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A0A99-64C4-419D-852A-72CB287A2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6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4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4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9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9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8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0F80-7B94-4843-9D58-A4AAB253F265}" type="datetimeFigureOut">
              <a:rPr lang="en-US" smtClean="0"/>
              <a:t>5/27/2016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65F6-D133-40D9-A346-996B6A715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2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366703" y="2492730"/>
            <a:ext cx="1595697" cy="1164870"/>
            <a:chOff x="2625775" y="1602805"/>
            <a:chExt cx="3124203" cy="1163496"/>
          </a:xfrm>
        </p:grpSpPr>
        <p:sp>
          <p:nvSpPr>
            <p:cNvPr id="32" name="Rectangle 31"/>
            <p:cNvSpPr/>
            <p:nvPr/>
          </p:nvSpPr>
          <p:spPr>
            <a:xfrm>
              <a:off x="2625775" y="1805877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602805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headEnd w="lg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400" y="1324199"/>
            <a:ext cx="1541400" cy="635401"/>
            <a:chOff x="2625777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9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399" cy="710699"/>
            <a:chOff x="2625775" y="1598852"/>
            <a:chExt cx="3124201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9" y="1598852"/>
              <a:ext cx="3124197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76600" y="1110000"/>
            <a:ext cx="1879199" cy="1334702"/>
            <a:chOff x="2625775" y="914400"/>
            <a:chExt cx="3124203" cy="1440200"/>
          </a:xfrm>
        </p:grpSpPr>
        <p:sp>
          <p:nvSpPr>
            <p:cNvPr id="94" name="Rectangle 93"/>
            <p:cNvSpPr/>
            <p:nvPr/>
          </p:nvSpPr>
          <p:spPr>
            <a:xfrm>
              <a:off x="2625775" y="1143001"/>
              <a:ext cx="3124201" cy="1211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0400" y="5186214"/>
            <a:ext cx="2304599" cy="1443189"/>
            <a:chOff x="3505200" y="4312148"/>
            <a:chExt cx="1524000" cy="1325752"/>
          </a:xfrm>
        </p:grpSpPr>
        <p:sp>
          <p:nvSpPr>
            <p:cNvPr id="125" name="Rectangle 124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505202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397849" y="2563500"/>
            <a:ext cx="1876350" cy="839644"/>
            <a:chOff x="2625775" y="1598849"/>
            <a:chExt cx="3124203" cy="838651"/>
          </a:xfrm>
        </p:grpSpPr>
        <p:sp>
          <p:nvSpPr>
            <p:cNvPr id="128" name="Rectangle 127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25777" y="1598849"/>
              <a:ext cx="3124201" cy="228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953200" y="3718585"/>
            <a:ext cx="2685600" cy="1066800"/>
            <a:chOff x="3768000" y="2600700"/>
            <a:chExt cx="1523999" cy="1066800"/>
          </a:xfrm>
        </p:grpSpPr>
        <p:sp>
          <p:nvSpPr>
            <p:cNvPr id="131" name="Rectangle 130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400800" y="2853547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134" name="Rectangle 133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16801" y="3007799"/>
            <a:ext cx="19671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112" name="Rectangle 111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view_stored_trajectories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123" name="Straight Arrow Connector 122"/>
          <p:cNvCxnSpPr>
            <a:stCxn id="90" idx="2"/>
            <a:endCxn id="122" idx="0"/>
          </p:cNvCxnSpPr>
          <p:nvPr/>
        </p:nvCxnSpPr>
        <p:spPr>
          <a:xfrm flipH="1">
            <a:off x="7900352" y="2743200"/>
            <a:ext cx="15748" cy="2645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0" idx="2"/>
            <a:endCxn id="135" idx="0"/>
          </p:cNvCxnSpPr>
          <p:nvPr/>
        </p:nvCxnSpPr>
        <p:spPr>
          <a:xfrm flipH="1">
            <a:off x="7209601" y="2743200"/>
            <a:ext cx="706499" cy="1103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(FK)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24550" y="36576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234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800"/>
            <a:ext cx="2590800" cy="26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79200" y="32627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9599" y="9906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1933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4219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94" name="Rectangle 9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124200" y="5257800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5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34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0" grpId="0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200"/>
            <a:ext cx="2590800" cy="26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657600"/>
            <a:ext cx="2590800" cy="2769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1506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79200" y="32621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712200"/>
            <a:ext cx="1541400" cy="635401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3893400"/>
            <a:ext cx="1541400" cy="635401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081799"/>
            <a:ext cx="1541400" cy="635401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262999"/>
            <a:ext cx="1541400" cy="635401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071618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286599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497618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9906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1933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4219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94" name="Rectangle 9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-76200" y="-76200"/>
            <a:ext cx="14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6-7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01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200"/>
            <a:ext cx="2590800" cy="26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657600"/>
            <a:ext cx="2590800" cy="2769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1506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79200" y="32621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712200"/>
            <a:ext cx="1541400" cy="635401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3893400"/>
            <a:ext cx="1541400" cy="635401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081799"/>
            <a:ext cx="1541400" cy="635401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262999"/>
            <a:ext cx="1541400" cy="635401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071618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286599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497618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9906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1933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4219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94" name="Rectangle 9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-76200" y="-76200"/>
            <a:ext cx="142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6-7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124200" y="5257800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  <a:p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gps_validity_code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24201" y="5257799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gps_validity_code (FK)</a:t>
            </a:r>
          </a:p>
        </p:txBody>
      </p:sp>
      <p:cxnSp>
        <p:nvCxnSpPr>
          <p:cNvPr id="92" name="Elbow Connector 91"/>
          <p:cNvCxnSpPr>
            <a:stCxn id="87" idx="3"/>
            <a:endCxn id="90" idx="1"/>
          </p:cNvCxnSpPr>
          <p:nvPr/>
        </p:nvCxnSpPr>
        <p:spPr>
          <a:xfrm>
            <a:off x="1844546" y="3597654"/>
            <a:ext cx="1279655" cy="2345946"/>
          </a:xfrm>
          <a:prstGeom prst="bentConnector3">
            <a:avLst>
              <a:gd name="adj1" fmla="val 2918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8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79" name="Rectangle 78"/>
          <p:cNvSpPr/>
          <p:nvPr/>
        </p:nvSpPr>
        <p:spPr>
          <a:xfrm>
            <a:off x="3124200" y="5257800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  <a:p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gps_validity_code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124201" y="5257799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  <a:p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gps_validity_code (FK)</a:t>
            </a:r>
          </a:p>
        </p:txBody>
      </p:sp>
      <p:cxnSp>
        <p:nvCxnSpPr>
          <p:cNvPr id="92" name="Elbow Connector 91"/>
          <p:cNvCxnSpPr>
            <a:stCxn id="87" idx="3"/>
            <a:endCxn id="90" idx="1"/>
          </p:cNvCxnSpPr>
          <p:nvPr/>
        </p:nvCxnSpPr>
        <p:spPr>
          <a:xfrm>
            <a:off x="1844546" y="3597654"/>
            <a:ext cx="1279655" cy="2345946"/>
          </a:xfrm>
          <a:prstGeom prst="bentConnector3">
            <a:avLst>
              <a:gd name="adj1" fmla="val 2918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8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2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</a:t>
              </a:r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399" cy="710699"/>
            <a:chOff x="2625775" y="1598852"/>
            <a:chExt cx="3124201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9" y="1598852"/>
              <a:ext cx="3124197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00800" y="2945999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97" name="Rectangle 96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90" idx="2"/>
            <a:endCxn id="98" idx="0"/>
          </p:cNvCxnSpPr>
          <p:nvPr/>
        </p:nvCxnSpPr>
        <p:spPr>
          <a:xfrm flipH="1">
            <a:off x="7209601" y="2743200"/>
            <a:ext cx="706499" cy="2027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9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1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</a:t>
              </a:r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399" cy="710699"/>
            <a:chOff x="2625775" y="1598852"/>
            <a:chExt cx="3124201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9" y="1598852"/>
              <a:ext cx="3124197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00800" y="2945999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97" name="Rectangle 96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90" idx="2"/>
            <a:endCxn id="98" idx="0"/>
          </p:cNvCxnSpPr>
          <p:nvPr/>
        </p:nvCxnSpPr>
        <p:spPr>
          <a:xfrm flipH="1">
            <a:off x="7209601" y="2743200"/>
            <a:ext cx="706499" cy="2027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9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999" y="4953000"/>
            <a:ext cx="2133601" cy="1657386"/>
            <a:chOff x="3505200" y="4312148"/>
            <a:chExt cx="1524000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</a:t>
              </a:r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9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1" cy="2515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400" cy="710699"/>
            <a:chOff x="2625775" y="1598852"/>
            <a:chExt cx="3124203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8852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00800" y="2945999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97" name="Rectangle 96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90" idx="2"/>
            <a:endCxn id="98" idx="0"/>
          </p:cNvCxnSpPr>
          <p:nvPr/>
        </p:nvCxnSpPr>
        <p:spPr>
          <a:xfrm flipH="1">
            <a:off x="7209601" y="2743200"/>
            <a:ext cx="706499" cy="2027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254850" y="943200"/>
            <a:ext cx="1879199" cy="1523100"/>
            <a:chOff x="2625775" y="914400"/>
            <a:chExt cx="3124203" cy="1523100"/>
          </a:xfrm>
        </p:grpSpPr>
        <p:sp>
          <p:nvSpPr>
            <p:cNvPr id="130" name="Rectangle 129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152850" y="5000817"/>
            <a:ext cx="2304598" cy="1657386"/>
            <a:chOff x="3505200" y="4312148"/>
            <a:chExt cx="1523999" cy="1325752"/>
          </a:xfrm>
        </p:grpSpPr>
        <p:sp>
          <p:nvSpPr>
            <p:cNvPr id="133" name="Rectangle 132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372050" y="2543129"/>
            <a:ext cx="1876350" cy="839639"/>
            <a:chOff x="2625775" y="1598851"/>
            <a:chExt cx="3124203" cy="838649"/>
          </a:xfrm>
        </p:grpSpPr>
        <p:sp>
          <p:nvSpPr>
            <p:cNvPr id="136" name="Rectangle 135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953200" y="3762600"/>
            <a:ext cx="2685600" cy="1066800"/>
            <a:chOff x="3768000" y="2600700"/>
            <a:chExt cx="1523999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Elbow Connector 98"/>
          <p:cNvCxnSpPr>
            <a:endCxn id="139" idx="1"/>
          </p:cNvCxnSpPr>
          <p:nvPr/>
        </p:nvCxnSpPr>
        <p:spPr>
          <a:xfrm rot="16200000" flipH="1">
            <a:off x="2490940" y="3948040"/>
            <a:ext cx="731098" cy="1934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39" idx="3"/>
          </p:cNvCxnSpPr>
          <p:nvPr/>
        </p:nvCxnSpPr>
        <p:spPr>
          <a:xfrm rot="5400000">
            <a:off x="5275183" y="3746385"/>
            <a:ext cx="1027530" cy="3003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133" idx="3"/>
          </p:cNvCxnSpPr>
          <p:nvPr/>
        </p:nvCxnSpPr>
        <p:spPr>
          <a:xfrm rot="5400000">
            <a:off x="4521754" y="4321954"/>
            <a:ext cx="2586141" cy="714756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33" idx="1"/>
          </p:cNvCxnSpPr>
          <p:nvPr/>
        </p:nvCxnSpPr>
        <p:spPr>
          <a:xfrm rot="16200000" flipH="1">
            <a:off x="1613174" y="4432726"/>
            <a:ext cx="2293203" cy="78614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37" idx="3"/>
            <a:endCxn id="130" idx="3"/>
          </p:cNvCxnSpPr>
          <p:nvPr/>
        </p:nvCxnSpPr>
        <p:spPr>
          <a:xfrm flipH="1" flipV="1">
            <a:off x="5134048" y="1819050"/>
            <a:ext cx="1114352" cy="838514"/>
          </a:xfrm>
          <a:prstGeom prst="bentConnector3">
            <a:avLst>
              <a:gd name="adj1" fmla="val -20514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953202" y="3987600"/>
            <a:ext cx="2685598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end_time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52854" y="5279401"/>
            <a:ext cx="2304596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activity_x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activity_y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54850" y="1171800"/>
            <a:ext cx="1879198" cy="1294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activity_data_id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activity_sensors_code (FK)</a:t>
            </a:r>
          </a:p>
          <a:p>
            <a:r>
              <a:rPr lang="en-US" sz="10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activity_x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activity_y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10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04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98999" y="4953000"/>
            <a:ext cx="2133601" cy="1657386"/>
            <a:chOff x="3505200" y="4312148"/>
            <a:chExt cx="1524000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</a:t>
              </a:r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9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1" cy="2515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3241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400" cy="710699"/>
            <a:chOff x="2625775" y="1598852"/>
            <a:chExt cx="3124203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8852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400800" y="2945999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97" name="Rectangle 96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" name="Straight Arrow Connector 5"/>
          <p:cNvCxnSpPr>
            <a:stCxn id="90" idx="2"/>
            <a:endCxn id="98" idx="0"/>
          </p:cNvCxnSpPr>
          <p:nvPr/>
        </p:nvCxnSpPr>
        <p:spPr>
          <a:xfrm flipH="1">
            <a:off x="7209601" y="2743200"/>
            <a:ext cx="706499" cy="2027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254850" y="943200"/>
            <a:ext cx="1879199" cy="1523100"/>
            <a:chOff x="2625775" y="914400"/>
            <a:chExt cx="3124203" cy="1523100"/>
          </a:xfrm>
        </p:grpSpPr>
        <p:sp>
          <p:nvSpPr>
            <p:cNvPr id="130" name="Rectangle 129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152850" y="5000817"/>
            <a:ext cx="2304598" cy="1657386"/>
            <a:chOff x="3505200" y="4312148"/>
            <a:chExt cx="1523999" cy="1325752"/>
          </a:xfrm>
        </p:grpSpPr>
        <p:sp>
          <p:nvSpPr>
            <p:cNvPr id="133" name="Rectangle 132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4372050" y="2543129"/>
            <a:ext cx="1876350" cy="839639"/>
            <a:chOff x="2625775" y="1598851"/>
            <a:chExt cx="3124203" cy="838649"/>
          </a:xfrm>
        </p:grpSpPr>
        <p:sp>
          <p:nvSpPr>
            <p:cNvPr id="136" name="Rectangle 135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2953200" y="3762600"/>
            <a:ext cx="2685600" cy="1066800"/>
            <a:chOff x="3768000" y="2600700"/>
            <a:chExt cx="1523999" cy="1066800"/>
          </a:xfrm>
        </p:grpSpPr>
        <p:sp>
          <p:nvSpPr>
            <p:cNvPr id="139" name="Rectangle 138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99" name="Elbow Connector 98"/>
          <p:cNvCxnSpPr>
            <a:endCxn id="139" idx="1"/>
          </p:cNvCxnSpPr>
          <p:nvPr/>
        </p:nvCxnSpPr>
        <p:spPr>
          <a:xfrm rot="16200000" flipH="1">
            <a:off x="2490940" y="3948040"/>
            <a:ext cx="731098" cy="193422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/>
          <p:cNvCxnSpPr>
            <a:endCxn id="139" idx="3"/>
          </p:cNvCxnSpPr>
          <p:nvPr/>
        </p:nvCxnSpPr>
        <p:spPr>
          <a:xfrm rot="5400000">
            <a:off x="5275183" y="3746385"/>
            <a:ext cx="1027530" cy="30030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endCxn id="133" idx="3"/>
          </p:cNvCxnSpPr>
          <p:nvPr/>
        </p:nvCxnSpPr>
        <p:spPr>
          <a:xfrm rot="5400000">
            <a:off x="4521754" y="4321954"/>
            <a:ext cx="2586141" cy="714756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33" idx="1"/>
          </p:cNvCxnSpPr>
          <p:nvPr/>
        </p:nvCxnSpPr>
        <p:spPr>
          <a:xfrm rot="16200000" flipH="1">
            <a:off x="1613174" y="4432726"/>
            <a:ext cx="2293203" cy="78614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137" idx="3"/>
            <a:endCxn id="130" idx="3"/>
          </p:cNvCxnSpPr>
          <p:nvPr/>
        </p:nvCxnSpPr>
        <p:spPr>
          <a:xfrm flipH="1" flipV="1">
            <a:off x="5134048" y="1819050"/>
            <a:ext cx="1114352" cy="838514"/>
          </a:xfrm>
          <a:prstGeom prst="bentConnector3">
            <a:avLst>
              <a:gd name="adj1" fmla="val -20514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2953202" y="3987600"/>
            <a:ext cx="2685598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end_time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3152854" y="5279401"/>
            <a:ext cx="2304596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activity_x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activity_y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254850" y="1171800"/>
            <a:ext cx="1879198" cy="1294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activity_data_id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activity_sensors_code (FK)</a:t>
            </a:r>
          </a:p>
          <a:p>
            <a:r>
              <a:rPr lang="en-US" sz="10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activity_x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activity_y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10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0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400" y="1324199"/>
            <a:ext cx="1541400" cy="635401"/>
            <a:chOff x="2625777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9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399" cy="710699"/>
            <a:chOff x="2625775" y="1598852"/>
            <a:chExt cx="3124201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9" y="1598852"/>
              <a:ext cx="3124197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76600" y="1110000"/>
            <a:ext cx="1879199" cy="1334702"/>
            <a:chOff x="2625775" y="914400"/>
            <a:chExt cx="3124203" cy="1440200"/>
          </a:xfrm>
        </p:grpSpPr>
        <p:sp>
          <p:nvSpPr>
            <p:cNvPr id="94" name="Rectangle 93"/>
            <p:cNvSpPr/>
            <p:nvPr/>
          </p:nvSpPr>
          <p:spPr>
            <a:xfrm>
              <a:off x="2625775" y="1143001"/>
              <a:ext cx="3124201" cy="1211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0400" y="5186214"/>
            <a:ext cx="2304599" cy="1443189"/>
            <a:chOff x="3505200" y="4312148"/>
            <a:chExt cx="1524000" cy="1325752"/>
          </a:xfrm>
        </p:grpSpPr>
        <p:sp>
          <p:nvSpPr>
            <p:cNvPr id="125" name="Rectangle 124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505202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397849" y="2563500"/>
            <a:ext cx="1876350" cy="839644"/>
            <a:chOff x="2625775" y="1598849"/>
            <a:chExt cx="3124203" cy="838651"/>
          </a:xfrm>
        </p:grpSpPr>
        <p:sp>
          <p:nvSpPr>
            <p:cNvPr id="128" name="Rectangle 127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25777" y="1598849"/>
              <a:ext cx="3124201" cy="228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953200" y="3794785"/>
            <a:ext cx="2685600" cy="1066800"/>
            <a:chOff x="3768000" y="2600700"/>
            <a:chExt cx="1523999" cy="1066800"/>
          </a:xfrm>
        </p:grpSpPr>
        <p:sp>
          <p:nvSpPr>
            <p:cNvPr id="131" name="Rectangle 130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400800" y="2853547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134" name="Rectangle 133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16801" y="3007799"/>
            <a:ext cx="19671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112" name="Rectangle 111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view_stored_trajectories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123" name="Straight Arrow Connector 122"/>
          <p:cNvCxnSpPr>
            <a:stCxn id="90" idx="2"/>
            <a:endCxn id="122" idx="0"/>
          </p:cNvCxnSpPr>
          <p:nvPr/>
        </p:nvCxnSpPr>
        <p:spPr>
          <a:xfrm flipH="1">
            <a:off x="7900352" y="2743200"/>
            <a:ext cx="15748" cy="2645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0" idx="2"/>
            <a:endCxn id="135" idx="0"/>
          </p:cNvCxnSpPr>
          <p:nvPr/>
        </p:nvCxnSpPr>
        <p:spPr>
          <a:xfrm flipH="1">
            <a:off x="7209601" y="2743200"/>
            <a:ext cx="706499" cy="1103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(FK)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15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60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810000" y="152400"/>
            <a:ext cx="1552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solidFill>
                  <a:prstClr val="black"/>
                </a:solidFill>
              </a:rPr>
              <a:t>database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811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249978" y="1924016"/>
            <a:ext cx="2398222" cy="1123984"/>
            <a:chOff x="3505200" y="4312152"/>
            <a:chExt cx="1523999" cy="899077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50"/>
              <a:ext cx="1523999" cy="67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(PRIMARY KEY (</a:t>
              </a:r>
              <a:r>
                <a:rPr lang="en-US" sz="1000" b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PK</a:t>
              </a:r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field1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field2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52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main.db_table1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57400" y="6290846"/>
            <a:ext cx="180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schema: main</a:t>
            </a:r>
          </a:p>
        </p:txBody>
      </p:sp>
      <p:cxnSp>
        <p:nvCxnSpPr>
          <p:cNvPr id="74" name="Elbow Connector 73"/>
          <p:cNvCxnSpPr>
            <a:stCxn id="26" idx="3"/>
            <a:endCxn id="53" idx="1"/>
          </p:cNvCxnSpPr>
          <p:nvPr/>
        </p:nvCxnSpPr>
        <p:spPr>
          <a:xfrm flipH="1">
            <a:off x="3657602" y="2628900"/>
            <a:ext cx="990598" cy="2785984"/>
          </a:xfrm>
          <a:prstGeom prst="bentConnector5">
            <a:avLst>
              <a:gd name="adj1" fmla="val -23077"/>
              <a:gd name="adj2" fmla="val 55777"/>
              <a:gd name="adj3" fmla="val 123077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477000" y="900260"/>
            <a:ext cx="2407342" cy="23526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477000" y="2914398"/>
            <a:ext cx="180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schema: analysis</a:t>
            </a:r>
            <a:endParaRPr lang="en-US" sz="1600" i="1"/>
          </a:p>
        </p:txBody>
      </p:sp>
      <p:grpSp>
        <p:nvGrpSpPr>
          <p:cNvPr id="45" name="Group 44"/>
          <p:cNvGrpSpPr/>
          <p:nvPr/>
        </p:nvGrpSpPr>
        <p:grpSpPr>
          <a:xfrm>
            <a:off x="6629400" y="1288615"/>
            <a:ext cx="1846200" cy="635401"/>
            <a:chOff x="2625777" y="1599121"/>
            <a:chExt cx="3124201" cy="634652"/>
          </a:xfrm>
          <a:solidFill>
            <a:srgbClr val="FFFF99"/>
          </a:solidFill>
        </p:grpSpPr>
        <p:sp>
          <p:nvSpPr>
            <p:cNvPr id="46" name="Rectangle 45"/>
            <p:cNvSpPr/>
            <p:nvPr/>
          </p:nvSpPr>
          <p:spPr>
            <a:xfrm>
              <a:off x="2625777" y="1827722"/>
              <a:ext cx="3124199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* FROM database_table1 WHERE field1 = ‘foo’;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analysis.db_view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602" y="4709999"/>
            <a:ext cx="2514600" cy="1123985"/>
            <a:chOff x="3505200" y="4312152"/>
            <a:chExt cx="1523999" cy="899078"/>
          </a:xfrm>
        </p:grpSpPr>
        <p:sp>
          <p:nvSpPr>
            <p:cNvPr id="53" name="Rectangle 52"/>
            <p:cNvSpPr/>
            <p:nvPr/>
          </p:nvSpPr>
          <p:spPr>
            <a:xfrm>
              <a:off x="3505200" y="4540751"/>
              <a:ext cx="1523999" cy="670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 (PRIMARY KEY (PK))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field3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field4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505201" y="4312152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main.db_table2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2249978" y="2209801"/>
            <a:ext cx="2398222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(PRIMARY KEY (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(FOREIGN KEY (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</a:t>
            </a:r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field1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field2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88400" y="3048000"/>
            <a:ext cx="17166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88400" y="61238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62" name="Oval 61"/>
          <p:cNvSpPr/>
          <p:nvPr/>
        </p:nvSpPr>
        <p:spPr>
          <a:xfrm>
            <a:off x="256650" y="3640893"/>
            <a:ext cx="1580100" cy="761997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tools.fn()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385200" y="4800600"/>
            <a:ext cx="1295400" cy="957184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tools.trigger_fn()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49978" y="3048002"/>
            <a:ext cx="2398222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 can have: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</a:p>
          <a:p>
            <a:endParaRPr lang="en-US" sz="1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EXAMPLE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57600" y="4995784"/>
            <a:ext cx="2514600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(PRIMARY KEY (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PK</a:t>
            </a:r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field3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field4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2786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43" grpId="0" animBg="1"/>
      <p:bldP spid="44" grpId="0"/>
      <p:bldP spid="59" grpId="0" animBg="1"/>
      <p:bldP spid="60" grpId="0" animBg="1"/>
      <p:bldP spid="61" grpId="0"/>
      <p:bldP spid="62" grpId="0" animBg="1"/>
      <p:bldP spid="63" grpId="0" animBg="1"/>
      <p:bldP spid="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199"/>
            <a:ext cx="2590800" cy="2930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379200" y="3859401"/>
            <a:ext cx="2590800" cy="2595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39" name="TextBox 38"/>
          <p:cNvSpPr txBox="1"/>
          <p:nvPr/>
        </p:nvSpPr>
        <p:spPr>
          <a:xfrm>
            <a:off x="6379200" y="62484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env_data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50400" y="3566001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48851" y="1219200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133600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48850" y="3124200"/>
            <a:ext cx="1595697" cy="718037"/>
            <a:chOff x="2625775" y="1599121"/>
            <a:chExt cx="3124203" cy="717190"/>
          </a:xfrm>
        </p:grpSpPr>
        <p:sp>
          <p:nvSpPr>
            <p:cNvPr id="87" name="Rectangle 86"/>
            <p:cNvSpPr/>
            <p:nvPr/>
          </p:nvSpPr>
          <p:spPr>
            <a:xfrm>
              <a:off x="2625775" y="1827721"/>
              <a:ext cx="3124201" cy="4885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gps_validity_description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lu_gps_validity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6459600" y="3914002"/>
            <a:ext cx="1541400" cy="595488"/>
            <a:chOff x="2625775" y="1599121"/>
            <a:chExt cx="3124203" cy="634652"/>
          </a:xfrm>
        </p:grpSpPr>
        <p:sp>
          <p:nvSpPr>
            <p:cNvPr id="101" name="Rectangle 10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study_area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6648000" y="4095202"/>
            <a:ext cx="1541400" cy="595488"/>
            <a:chOff x="2625775" y="1599121"/>
            <a:chExt cx="3124203" cy="634652"/>
          </a:xfrm>
        </p:grpSpPr>
        <p:sp>
          <p:nvSpPr>
            <p:cNvPr id="104" name="Rectangle 10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meteo_stations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869400" y="4283601"/>
            <a:ext cx="1541400" cy="595488"/>
            <a:chOff x="2625775" y="1599121"/>
            <a:chExt cx="3124203" cy="634652"/>
          </a:xfrm>
        </p:grpSpPr>
        <p:sp>
          <p:nvSpPr>
            <p:cNvPr id="107" name="Rectangle 10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roads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7029000" y="4464801"/>
            <a:ext cx="1541400" cy="595488"/>
            <a:chOff x="2625775" y="1599121"/>
            <a:chExt cx="3124203" cy="634652"/>
          </a:xfrm>
        </p:grpSpPr>
        <p:sp>
          <p:nvSpPr>
            <p:cNvPr id="110" name="Rectangle 10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(MultiPOLYGON,4326)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adm_boundaries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6477000" y="5186999"/>
            <a:ext cx="1541400" cy="635401"/>
            <a:chOff x="2625775" y="1599121"/>
            <a:chExt cx="3124203" cy="634652"/>
          </a:xfrm>
        </p:grpSpPr>
        <p:sp>
          <p:nvSpPr>
            <p:cNvPr id="114" name="Rectangle 113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strm_dem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707848" y="5401980"/>
            <a:ext cx="1541400" cy="635401"/>
            <a:chOff x="2625775" y="1599121"/>
            <a:chExt cx="3124203" cy="634652"/>
          </a:xfrm>
        </p:grpSpPr>
        <p:sp>
          <p:nvSpPr>
            <p:cNvPr id="120" name="Rectangle 11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ndvi_modis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6916800" y="5612999"/>
            <a:ext cx="1541400" cy="635401"/>
            <a:chOff x="2625775" y="1599121"/>
            <a:chExt cx="3124203" cy="634652"/>
          </a:xfrm>
        </p:grpSpPr>
        <p:sp>
          <p:nvSpPr>
            <p:cNvPr id="117" name="Rectangle 11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rast (raster, 3035)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corine_land_cover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459599" y="8928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0955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400" y="1324199"/>
            <a:ext cx="1541400" cy="635401"/>
            <a:chOff x="2625777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9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45400" y="2032501"/>
            <a:ext cx="1541399" cy="710699"/>
            <a:chOff x="2625775" y="1598852"/>
            <a:chExt cx="3124201" cy="70986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1"/>
              <a:ext cx="3124201" cy="480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animal_traj_id (PK)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(POINT,4326)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9" y="1598852"/>
              <a:ext cx="3124197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animal_traj_points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3276600" y="1110000"/>
            <a:ext cx="1879199" cy="1334702"/>
            <a:chOff x="2625775" y="914400"/>
            <a:chExt cx="3124203" cy="1440200"/>
          </a:xfrm>
        </p:grpSpPr>
        <p:sp>
          <p:nvSpPr>
            <p:cNvPr id="94" name="Rectangle 93"/>
            <p:cNvSpPr/>
            <p:nvPr/>
          </p:nvSpPr>
          <p:spPr>
            <a:xfrm>
              <a:off x="2625775" y="1143001"/>
              <a:ext cx="3124201" cy="1211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3200400" y="5186214"/>
            <a:ext cx="2304599" cy="1443189"/>
            <a:chOff x="3505200" y="4312148"/>
            <a:chExt cx="1524000" cy="1325752"/>
          </a:xfrm>
        </p:grpSpPr>
        <p:sp>
          <p:nvSpPr>
            <p:cNvPr id="125" name="Rectangle 124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activity_y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505202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4397849" y="2563500"/>
            <a:ext cx="1876350" cy="839644"/>
            <a:chOff x="2625775" y="1598849"/>
            <a:chExt cx="3124203" cy="838651"/>
          </a:xfrm>
        </p:grpSpPr>
        <p:sp>
          <p:nvSpPr>
            <p:cNvPr id="128" name="Rectangle 127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625777" y="1598849"/>
              <a:ext cx="3124201" cy="228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953200" y="3794785"/>
            <a:ext cx="2685600" cy="1066800"/>
            <a:chOff x="3768000" y="2600700"/>
            <a:chExt cx="1523999" cy="1066800"/>
          </a:xfrm>
        </p:grpSpPr>
        <p:sp>
          <p:nvSpPr>
            <p:cNvPr id="131" name="Rectangle 130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activity_sensors_animals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6400800" y="2853547"/>
            <a:ext cx="1617600" cy="651653"/>
            <a:chOff x="2625775" y="1599121"/>
            <a:chExt cx="3124203" cy="650885"/>
          </a:xfrm>
          <a:solidFill>
            <a:srgbClr val="FFFF99"/>
          </a:solidFill>
        </p:grpSpPr>
        <p:sp>
          <p:nvSpPr>
            <p:cNvPr id="134" name="Rectangle 133"/>
            <p:cNvSpPr/>
            <p:nvPr/>
          </p:nvSpPr>
          <p:spPr>
            <a:xfrm>
              <a:off x="2625775" y="1827721"/>
              <a:ext cx="3124201" cy="422285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…, ST_MakeLine(geom,</a:t>
              </a:r>
            </a:p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LEAD(geom,1)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animal_traj_steps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6916801" y="3007799"/>
            <a:ext cx="19671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112" name="Rectangle 111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view_stored_trajectories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123" name="Straight Arrow Connector 122"/>
          <p:cNvCxnSpPr>
            <a:stCxn id="90" idx="2"/>
            <a:endCxn id="122" idx="0"/>
          </p:cNvCxnSpPr>
          <p:nvPr/>
        </p:nvCxnSpPr>
        <p:spPr>
          <a:xfrm flipH="1">
            <a:off x="7900352" y="2743200"/>
            <a:ext cx="15748" cy="2645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0" idx="2"/>
            <a:endCxn id="135" idx="0"/>
          </p:cNvCxnSpPr>
          <p:nvPr/>
        </p:nvCxnSpPr>
        <p:spPr>
          <a:xfrm flipH="1">
            <a:off x="7209601" y="2743200"/>
            <a:ext cx="706499" cy="1103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geom (POINT, 4326)</a:t>
              </a:r>
            </a:p>
            <a:p>
              <a:r>
                <a:rPr lang="en-US"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gps_validity_code (FK)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15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1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insert_timestamp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Rectangle 36"/>
          <p:cNvSpPr/>
          <p:nvPr/>
        </p:nvSpPr>
        <p:spPr>
          <a:xfrm>
            <a:off x="3226202" y="2438400"/>
            <a:ext cx="18791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on gps_sensors_code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on acquisition_time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2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4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insert_timestamp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Rectangle 36"/>
          <p:cNvSpPr/>
          <p:nvPr/>
        </p:nvSpPr>
        <p:spPr>
          <a:xfrm>
            <a:off x="3226202" y="2438400"/>
            <a:ext cx="187919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on gps_sensors_code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on acquisition_time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2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9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9144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5436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cxnSp>
        <p:nvCxnSpPr>
          <p:cNvPr id="74" name="Elbow Connector 73"/>
          <p:cNvCxnSpPr>
            <a:stCxn id="35" idx="3"/>
            <a:endCxn id="3" idx="3"/>
          </p:cNvCxnSpPr>
          <p:nvPr/>
        </p:nvCxnSpPr>
        <p:spPr>
          <a:xfrm flipH="1" flipV="1">
            <a:off x="5105398" y="1790250"/>
            <a:ext cx="833698" cy="1258469"/>
          </a:xfrm>
          <a:prstGeom prst="bentConnector3">
            <a:avLst>
              <a:gd name="adj1" fmla="val -2742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26202" y="1143000"/>
            <a:ext cx="1879198" cy="1294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gps_sensors_code (FK)</a:t>
            </a:r>
          </a:p>
          <a:p>
            <a:r>
              <a:rPr lang="en-US" sz="10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grpSp>
        <p:nvGrpSpPr>
          <p:cNvPr id="39" name="Group 3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40" name="Rectangle 3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43" name="Rectangle 42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46" name="Elbow Connector 45"/>
          <p:cNvCxnSpPr>
            <a:stCxn id="33" idx="0"/>
          </p:cNvCxnSpPr>
          <p:nvPr/>
        </p:nvCxnSpPr>
        <p:spPr>
          <a:xfrm rot="16200000" flipV="1">
            <a:off x="2247151" y="1626241"/>
            <a:ext cx="514799" cy="132000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1"/>
          </p:cNvCxnSpPr>
          <p:nvPr/>
        </p:nvCxnSpPr>
        <p:spPr>
          <a:xfrm rot="10800000">
            <a:off x="1844549" y="2925695"/>
            <a:ext cx="522154" cy="32732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366703" y="2772754"/>
            <a:ext cx="1595696" cy="9615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animals_code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species_code (FK</a:t>
            </a:r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age_class_code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3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9144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5436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cxnSp>
        <p:nvCxnSpPr>
          <p:cNvPr id="74" name="Elbow Connector 73"/>
          <p:cNvCxnSpPr>
            <a:stCxn id="35" idx="3"/>
            <a:endCxn id="3" idx="3"/>
          </p:cNvCxnSpPr>
          <p:nvPr/>
        </p:nvCxnSpPr>
        <p:spPr>
          <a:xfrm flipH="1" flipV="1">
            <a:off x="5105398" y="1790250"/>
            <a:ext cx="833698" cy="1258469"/>
          </a:xfrm>
          <a:prstGeom prst="bentConnector3">
            <a:avLst>
              <a:gd name="adj1" fmla="val -2742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26202" y="1143000"/>
            <a:ext cx="1879198" cy="1294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gps_sensors_code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sz="100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grpSp>
        <p:nvGrpSpPr>
          <p:cNvPr id="39" name="Group 3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40" name="Rectangle 3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43" name="Rectangle 42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46" name="Elbow Connector 45"/>
          <p:cNvCxnSpPr>
            <a:stCxn id="33" idx="0"/>
          </p:cNvCxnSpPr>
          <p:nvPr/>
        </p:nvCxnSpPr>
        <p:spPr>
          <a:xfrm rot="16200000" flipV="1">
            <a:off x="2247151" y="1626241"/>
            <a:ext cx="514799" cy="132000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2" idx="1"/>
          </p:cNvCxnSpPr>
          <p:nvPr/>
        </p:nvCxnSpPr>
        <p:spPr>
          <a:xfrm rot="10800000">
            <a:off x="1844549" y="2925695"/>
            <a:ext cx="522154" cy="32732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2366703" y="2772754"/>
            <a:ext cx="1595696" cy="9615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animals_code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sex</a:t>
            </a:r>
          </a:p>
          <a:p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species_code </a:t>
            </a:r>
            <a:r>
              <a:rPr lang="en-US" sz="1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age_class_code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3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14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53000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15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32" idx="1"/>
            <a:endCxn id="24" idx="1"/>
          </p:cNvCxnSpPr>
          <p:nvPr/>
        </p:nvCxnSpPr>
        <p:spPr>
          <a:xfrm rot="10800000" flipH="1" flipV="1">
            <a:off x="2366702" y="3198420"/>
            <a:ext cx="557847" cy="1183079"/>
          </a:xfrm>
          <a:prstGeom prst="bentConnector3">
            <a:avLst>
              <a:gd name="adj1" fmla="val -40979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24" idx="3"/>
          </p:cNvCxnSpPr>
          <p:nvPr/>
        </p:nvCxnSpPr>
        <p:spPr>
          <a:xfrm flipH="1">
            <a:off x="5457448" y="3048719"/>
            <a:ext cx="481648" cy="1332781"/>
          </a:xfrm>
          <a:prstGeom prst="bentConnector3">
            <a:avLst>
              <a:gd name="adj1" fmla="val -4746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4552" y="3962400"/>
            <a:ext cx="2532898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start_timestamp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end_timestamp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4200" y="5238785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5400000">
            <a:off x="4159930" y="4145419"/>
            <a:ext cx="2877036" cy="68129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2" idx="1"/>
          </p:cNvCxnSpPr>
          <p:nvPr/>
        </p:nvCxnSpPr>
        <p:spPr>
          <a:xfrm rot="16200000" flipH="1">
            <a:off x="1421457" y="4221843"/>
            <a:ext cx="2647986" cy="7574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4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74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53000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15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cxnSp>
        <p:nvCxnSpPr>
          <p:cNvPr id="68" name="Elbow Connector 67"/>
          <p:cNvCxnSpPr>
            <a:stCxn id="32" idx="1"/>
            <a:endCxn id="24" idx="1"/>
          </p:cNvCxnSpPr>
          <p:nvPr/>
        </p:nvCxnSpPr>
        <p:spPr>
          <a:xfrm rot="10800000" flipH="1" flipV="1">
            <a:off x="2366702" y="3198420"/>
            <a:ext cx="557847" cy="1183079"/>
          </a:xfrm>
          <a:prstGeom prst="bentConnector3">
            <a:avLst>
              <a:gd name="adj1" fmla="val -40979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35" idx="3"/>
            <a:endCxn id="24" idx="3"/>
          </p:cNvCxnSpPr>
          <p:nvPr/>
        </p:nvCxnSpPr>
        <p:spPr>
          <a:xfrm flipH="1">
            <a:off x="5457448" y="3048719"/>
            <a:ext cx="481648" cy="1332781"/>
          </a:xfrm>
          <a:prstGeom prst="bentConnector3">
            <a:avLst>
              <a:gd name="adj1" fmla="val -4746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81" name="Rectangle 80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84" name="Rectangle 8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24552" y="3962400"/>
            <a:ext cx="2532898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start_timestamp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end_timestamp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124200" y="5238785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  <a:endParaRPr lang="en-US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</a:t>
            </a:r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(FK)</a:t>
            </a:r>
            <a:endParaRPr lang="en-US" sz="10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Elbow Connector 42"/>
          <p:cNvCxnSpPr>
            <a:endCxn id="42" idx="3"/>
          </p:cNvCxnSpPr>
          <p:nvPr/>
        </p:nvCxnSpPr>
        <p:spPr>
          <a:xfrm rot="5400000">
            <a:off x="4159930" y="4145419"/>
            <a:ext cx="2877036" cy="681298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2" idx="1"/>
          </p:cNvCxnSpPr>
          <p:nvPr/>
        </p:nvCxnSpPr>
        <p:spPr>
          <a:xfrm rot="16200000" flipH="1">
            <a:off x="1421457" y="4221843"/>
            <a:ext cx="2647986" cy="7574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4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4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7" grpId="0"/>
      <p:bldP spid="89" grpId="0" animBg="1"/>
      <p:bldP spid="91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76200" y="76200"/>
            <a:ext cx="8991600" cy="6705600"/>
            <a:chOff x="76200" y="76200"/>
            <a:chExt cx="8991600" cy="6705600"/>
          </a:xfrm>
        </p:grpSpPr>
        <p:sp>
          <p:nvSpPr>
            <p:cNvPr id="9" name="Oval 8"/>
            <p:cNvSpPr/>
            <p:nvPr/>
          </p:nvSpPr>
          <p:spPr>
            <a:xfrm>
              <a:off x="76200" y="60960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" y="476100"/>
              <a:ext cx="8991600" cy="59439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6200" y="76200"/>
              <a:ext cx="8991600" cy="6858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" name="Straight Connector 13"/>
            <p:cNvCxnSpPr>
              <a:stCxn id="7" idx="2"/>
              <a:endCxn id="9" idx="2"/>
            </p:cNvCxnSpPr>
            <p:nvPr/>
          </p:nvCxnSpPr>
          <p:spPr>
            <a:xfrm>
              <a:off x="76200" y="419100"/>
              <a:ext cx="0" cy="60198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9067800" y="419100"/>
              <a:ext cx="0" cy="6000900"/>
            </a:xfrm>
            <a:prstGeom prst="line">
              <a:avLst/>
            </a:prstGeom>
            <a:ln w="317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3400425" y="209668"/>
            <a:ext cx="2343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prstClr val="black"/>
                </a:solidFill>
              </a:rPr>
              <a:t>gps_tracking_db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859800"/>
            <a:ext cx="4243500" cy="579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8400" y="859800"/>
            <a:ext cx="1716600" cy="340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8400" y="4343400"/>
            <a:ext cx="17166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79200" y="859800"/>
            <a:ext cx="2590800" cy="2686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226200" y="914400"/>
            <a:ext cx="1879199" cy="1523100"/>
            <a:chOff x="2625775" y="914400"/>
            <a:chExt cx="3124203" cy="1523100"/>
          </a:xfrm>
        </p:grpSpPr>
        <p:sp>
          <p:nvSpPr>
            <p:cNvPr id="3" name="Rectangle 2"/>
            <p:cNvSpPr/>
            <p:nvPr/>
          </p:nvSpPr>
          <p:spPr>
            <a:xfrm>
              <a:off x="2625775" y="1143000"/>
              <a:ext cx="3124201" cy="1294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 (FK)</a:t>
              </a:r>
            </a:p>
            <a:p>
              <a:r>
                <a:rPr lang="en-US" sz="100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lang="en-US"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625777" y="914400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err="1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24200" y="4972017"/>
            <a:ext cx="2133600" cy="1657386"/>
            <a:chOff x="3505200" y="4312148"/>
            <a:chExt cx="1523999" cy="1325752"/>
          </a:xfrm>
        </p:grpSpPr>
        <p:sp>
          <p:nvSpPr>
            <p:cNvPr id="26" name="Rectangle 25"/>
            <p:cNvSpPr/>
            <p:nvPr/>
          </p:nvSpPr>
          <p:spPr>
            <a:xfrm>
              <a:off x="3505200" y="4540749"/>
              <a:ext cx="1523998" cy="10971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gps_data_animals_id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acquisition_time</a:t>
              </a:r>
              <a:endPara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latitude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505201" y="4312148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gps_data_animals</a:t>
              </a:r>
              <a:endParaRPr lang="en-US" sz="14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66703" y="2489042"/>
            <a:ext cx="1595697" cy="1190158"/>
            <a:chOff x="2625775" y="1599121"/>
            <a:chExt cx="3124203" cy="1188754"/>
          </a:xfrm>
        </p:grpSpPr>
        <p:sp>
          <p:nvSpPr>
            <p:cNvPr id="32" name="Rectangle 31"/>
            <p:cNvSpPr/>
            <p:nvPr/>
          </p:nvSpPr>
          <p:spPr>
            <a:xfrm>
              <a:off x="2625775" y="1827451"/>
              <a:ext cx="3124201" cy="960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sex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343400" y="2514329"/>
            <a:ext cx="1595697" cy="839639"/>
            <a:chOff x="2625775" y="1598851"/>
            <a:chExt cx="3124203" cy="838649"/>
          </a:xfrm>
        </p:grpSpPr>
        <p:sp>
          <p:nvSpPr>
            <p:cNvPr id="35" name="Rectangle 34"/>
            <p:cNvSpPr/>
            <p:nvPr/>
          </p:nvSpPr>
          <p:spPr>
            <a:xfrm>
              <a:off x="2625775" y="1827721"/>
              <a:ext cx="3124201" cy="6097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gps_sensors_code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625777" y="159885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007000" y="64286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main</a:t>
            </a:r>
            <a:endParaRPr lang="en-US" sz="1200" i="1"/>
          </a:p>
        </p:txBody>
      </p:sp>
      <p:sp>
        <p:nvSpPr>
          <p:cNvPr id="37" name="TextBox 36"/>
          <p:cNvSpPr txBox="1"/>
          <p:nvPr/>
        </p:nvSpPr>
        <p:spPr>
          <a:xfrm>
            <a:off x="126600" y="6178401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tools</a:t>
            </a:r>
            <a:endParaRPr lang="en-US" sz="1200" i="1"/>
          </a:p>
        </p:txBody>
      </p:sp>
      <p:sp>
        <p:nvSpPr>
          <p:cNvPr id="38" name="TextBox 37"/>
          <p:cNvSpPr txBox="1"/>
          <p:nvPr/>
        </p:nvSpPr>
        <p:spPr>
          <a:xfrm>
            <a:off x="138000" y="4038600"/>
            <a:ext cx="146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lu_tables</a:t>
            </a:r>
            <a:endParaRPr lang="en-US" sz="1200" i="1"/>
          </a:p>
        </p:txBody>
      </p:sp>
      <p:sp>
        <p:nvSpPr>
          <p:cNvPr id="40" name="TextBox 39"/>
          <p:cNvSpPr txBox="1"/>
          <p:nvPr/>
        </p:nvSpPr>
        <p:spPr>
          <a:xfrm>
            <a:off x="6379200" y="3262700"/>
            <a:ext cx="1621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mtClean="0"/>
              <a:t>schema: analysis</a:t>
            </a:r>
            <a:endParaRPr lang="en-US" sz="1200" i="1"/>
          </a:p>
        </p:txBody>
      </p:sp>
      <p:cxnSp>
        <p:nvCxnSpPr>
          <p:cNvPr id="51" name="Straight Arrow Connector 50"/>
          <p:cNvCxnSpPr>
            <a:stCxn id="3" idx="2"/>
            <a:endCxn id="27" idx="0"/>
          </p:cNvCxnSpPr>
          <p:nvPr/>
        </p:nvCxnSpPr>
        <p:spPr>
          <a:xfrm>
            <a:off x="4165799" y="2437500"/>
            <a:ext cx="25202" cy="2534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24550" y="3733800"/>
            <a:ext cx="2532900" cy="1066800"/>
            <a:chOff x="3768000" y="2600700"/>
            <a:chExt cx="1523999" cy="1066800"/>
          </a:xfrm>
        </p:grpSpPr>
        <p:sp>
          <p:nvSpPr>
            <p:cNvPr id="24" name="Rectangle 23"/>
            <p:cNvSpPr/>
            <p:nvPr/>
          </p:nvSpPr>
          <p:spPr>
            <a:xfrm>
              <a:off x="3768000" y="2829300"/>
              <a:ext cx="1523998" cy="838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gps_sensors_animals_id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animals_id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gps_sensors_id (FK)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start_timestamp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end_timestamp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68001" y="2600700"/>
              <a:ext cx="1523998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gps_sensors_animals</a:t>
              </a:r>
              <a:endParaRPr lang="en-US" sz="14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60900" y="4495800"/>
            <a:ext cx="1371600" cy="6858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33500" y="5334000"/>
            <a:ext cx="1173900" cy="762000"/>
          </a:xfrm>
          <a:prstGeom prst="round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functions</a:t>
            </a:r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6459599" y="990600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0" name="Rectangle 6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view_gps_locations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11999" y="11933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3" name="Rectangle 72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view_trajectories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764399" y="1421999"/>
            <a:ext cx="1541400" cy="635401"/>
            <a:chOff x="2625775" y="1599121"/>
            <a:chExt cx="3124203" cy="634652"/>
          </a:xfrm>
          <a:solidFill>
            <a:srgbClr val="FFFF99"/>
          </a:solidFill>
        </p:grpSpPr>
        <p:sp>
          <p:nvSpPr>
            <p:cNvPr id="77" name="Rectangle 76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8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…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grp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view_convex_hulls</a:t>
              </a:r>
              <a:endParaRPr lang="en-US" sz="10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248851" y="1675231"/>
            <a:ext cx="1595697" cy="635401"/>
            <a:chOff x="2625775" y="1599121"/>
            <a:chExt cx="3124203" cy="634652"/>
          </a:xfrm>
        </p:grpSpPr>
        <p:sp>
          <p:nvSpPr>
            <p:cNvPr id="90" name="Rectangle 89"/>
            <p:cNvSpPr/>
            <p:nvPr/>
          </p:nvSpPr>
          <p:spPr>
            <a:xfrm>
              <a:off x="2625775" y="1827722"/>
              <a:ext cx="3124201" cy="4060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age_class_description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lu_age_class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8849" y="2589631"/>
            <a:ext cx="1595697" cy="686969"/>
            <a:chOff x="2625775" y="1599121"/>
            <a:chExt cx="3124203" cy="686159"/>
          </a:xfrm>
        </p:grpSpPr>
        <p:sp>
          <p:nvSpPr>
            <p:cNvPr id="94" name="Rectangle 93"/>
            <p:cNvSpPr/>
            <p:nvPr/>
          </p:nvSpPr>
          <p:spPr>
            <a:xfrm>
              <a:off x="2625775" y="1827721"/>
              <a:ext cx="3124201" cy="457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species_code (PK)</a:t>
              </a:r>
            </a:p>
            <a:p>
              <a:r>
                <a:rPr lang="en-US" sz="10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species_description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625777" y="1599121"/>
              <a:ext cx="3124201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/>
                  </a:solidFill>
                  <a:latin typeface="Arial Black" panose="020B0A04020102020204" pitchFamily="34" charset="0"/>
                </a:rPr>
                <a:t>lu_species</a:t>
              </a:r>
              <a:endParaRPr lang="en-US" sz="120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>
            <a:off x="3124200" y="5257800"/>
            <a:ext cx="2133599" cy="1371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gps_data_animals_id (PK)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gps_sensors_id (FK)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acquisition_time</a:t>
            </a:r>
            <a:endParaRPr lang="en-US" sz="1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latitude</a:t>
            </a:r>
          </a:p>
          <a:p>
            <a:r>
              <a:rPr 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 (POINT, 4326)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-76200" y="-76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LESSON 5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0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3409</Words>
  <Application>Microsoft Office PowerPoint</Application>
  <PresentationFormat>On-screen Show (4:3)</PresentationFormat>
  <Paragraphs>1520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Bucklin,David</dc:creator>
  <cp:lastModifiedBy>Bucklin,David</cp:lastModifiedBy>
  <cp:revision>51</cp:revision>
  <dcterms:created xsi:type="dcterms:W3CDTF">2016-05-23T14:24:14Z</dcterms:created>
  <dcterms:modified xsi:type="dcterms:W3CDTF">2016-05-27T21:23:33Z</dcterms:modified>
</cp:coreProperties>
</file>