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8062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1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589241"/>
            <a:ext cx="7560469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1891070"/>
            <a:ext cx="7560469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776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632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191691"/>
            <a:ext cx="2173635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191691"/>
            <a:ext cx="6394896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88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85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897613"/>
            <a:ext cx="8694539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2409468"/>
            <a:ext cx="8694539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749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958453"/>
            <a:ext cx="428426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958453"/>
            <a:ext cx="4284266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240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1691"/>
            <a:ext cx="8694539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882610"/>
            <a:ext cx="426457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315164"/>
            <a:ext cx="426457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882610"/>
            <a:ext cx="4285579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315164"/>
            <a:ext cx="428557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752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36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555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40030"/>
            <a:ext cx="325126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518398"/>
            <a:ext cx="510331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080135"/>
            <a:ext cx="325126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458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40030"/>
            <a:ext cx="325126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518398"/>
            <a:ext cx="510331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080135"/>
            <a:ext cx="325126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953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191691"/>
            <a:ext cx="8694539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958453"/>
            <a:ext cx="8694539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3337084"/>
            <a:ext cx="226814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6C626-68B2-462B-8B98-172B2EBA6E9A}" type="datetimeFigureOut">
              <a:rPr lang="en-NL" smtClean="0"/>
              <a:t>30/01/2024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3337084"/>
            <a:ext cx="340221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3337084"/>
            <a:ext cx="226814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27C0-E3E4-404C-9F18-1E15AB3281A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5416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video_prova2.wmv">
            <a:hlinkClick r:id="" action="ppaction://media"/>
            <a:extLst>
              <a:ext uri="{FF2B5EF4-FFF2-40B4-BE49-F238E27FC236}">
                <a16:creationId xmlns:a16="http://schemas.microsoft.com/office/drawing/2014/main" id="{D85E7D8C-F551-AF69-F7A6-75FA8C778B41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392"/>
                </p14:media>
              </p:ext>
            </p:extLst>
          </p:nvPr>
        </p:nvPicPr>
        <p:blipFill rotWithShape="1">
          <a:blip r:embed="rId4"/>
          <a:srcRect r="24208"/>
          <a:stretch/>
        </p:blipFill>
        <p:spPr>
          <a:xfrm>
            <a:off x="658530" y="605508"/>
            <a:ext cx="4465498" cy="238943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0CD1845-804E-63FB-5608-579B9607AFB1}"/>
              </a:ext>
            </a:extLst>
          </p:cNvPr>
          <p:cNvGrpSpPr/>
          <p:nvPr/>
        </p:nvGrpSpPr>
        <p:grpSpPr>
          <a:xfrm>
            <a:off x="6191584" y="393092"/>
            <a:ext cx="3095065" cy="2779655"/>
            <a:chOff x="4628921" y="1512422"/>
            <a:chExt cx="1864040" cy="179273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CB94025-3010-FDEC-A7C3-2679C5DE45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80139" y="1512422"/>
              <a:ext cx="1812822" cy="1792734"/>
              <a:chOff x="5001432" y="642187"/>
              <a:chExt cx="3204980" cy="3025726"/>
            </a:xfrm>
          </p:grpSpPr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5C6AB77D-7DAB-36C0-7683-E7BEA7BC98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1432" y="642187"/>
                <a:ext cx="3114429" cy="299124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F1EF77A-A482-E455-AD65-CE19586949A5}"/>
                      </a:ext>
                    </a:extLst>
                  </p:cNvPr>
                  <p:cNvSpPr/>
                  <p:nvPr/>
                </p:nvSpPr>
                <p:spPr>
                  <a:xfrm>
                    <a:off x="7463054" y="3299388"/>
                    <a:ext cx="743358" cy="368525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ar-AE" sz="1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ar-AE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ar-AE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ar-AE" sz="16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ar-AE" sz="1600" b="1" dirty="0">
                      <a:solidFill>
                        <a:prstClr val="black"/>
                      </a:solidFill>
                      <a:latin typeface="Arial Unicode MS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F1EF77A-A482-E455-AD65-CE19586949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054" y="3299388"/>
                    <a:ext cx="743358" cy="3685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272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84CEDB-24A3-5F66-F8EA-03C72C53D9E8}"/>
                </a:ext>
              </a:extLst>
            </p:cNvPr>
            <p:cNvSpPr/>
            <p:nvPr/>
          </p:nvSpPr>
          <p:spPr>
            <a:xfrm>
              <a:off x="5654842" y="2353374"/>
              <a:ext cx="256674" cy="133152"/>
            </a:xfrm>
            <a:prstGeom prst="rect">
              <a:avLst/>
            </a:prstGeom>
            <a:solidFill>
              <a:srgbClr val="F2DCDB"/>
            </a:solidFill>
            <a:ln>
              <a:solidFill>
                <a:srgbClr val="F2DC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93C776-ED33-EEFF-73F4-3D49FDEA9443}"/>
                </a:ext>
              </a:extLst>
            </p:cNvPr>
            <p:cNvSpPr/>
            <p:nvPr/>
          </p:nvSpPr>
          <p:spPr>
            <a:xfrm>
              <a:off x="5622758" y="2967790"/>
              <a:ext cx="233556" cy="84960"/>
            </a:xfrm>
            <a:prstGeom prst="rect">
              <a:avLst/>
            </a:prstGeom>
            <a:solidFill>
              <a:srgbClr val="F6D2D0"/>
            </a:solidFill>
            <a:ln>
              <a:solidFill>
                <a:srgbClr val="F6D0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0F84DDF-C10E-28D0-0528-94422D94A03B}"/>
                    </a:ext>
                  </a:extLst>
                </p:cNvPr>
                <p:cNvSpPr/>
                <p:nvPr/>
              </p:nvSpPr>
              <p:spPr>
                <a:xfrm>
                  <a:off x="5467583" y="2373806"/>
                  <a:ext cx="763041" cy="233403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nl-NL" sz="16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ar-AE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ar-AE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1600" b="1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0F84DDF-C10E-28D0-0528-94422D94A0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583" y="2373806"/>
                  <a:ext cx="763041" cy="233403"/>
                </a:xfrm>
                <a:prstGeom prst="rect">
                  <a:avLst/>
                </a:prstGeom>
                <a:blipFill>
                  <a:blip r:embed="rId7"/>
                  <a:stretch>
                    <a:fillRect b="-678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5F00C73-CF57-E4F6-ACBF-9CD76AF29538}"/>
                    </a:ext>
                  </a:extLst>
                </p:cNvPr>
                <p:cNvSpPr/>
                <p:nvPr/>
              </p:nvSpPr>
              <p:spPr>
                <a:xfrm>
                  <a:off x="4628921" y="2657056"/>
                  <a:ext cx="763041" cy="198500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ar-AE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nl-NL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ar-AE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ar-AE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ar-AE" sz="1400" b="1" dirty="0">
                    <a:solidFill>
                      <a:prstClr val="black"/>
                    </a:solidFill>
                    <a:latin typeface="Calibri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5F00C73-CF57-E4F6-ACBF-9CD76AF295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921" y="2657056"/>
                  <a:ext cx="763041" cy="198500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7493C9F-8C32-F430-0E97-3BA399925F62}"/>
              </a:ext>
            </a:extLst>
          </p:cNvPr>
          <p:cNvSpPr/>
          <p:nvPr/>
        </p:nvSpPr>
        <p:spPr>
          <a:xfrm>
            <a:off x="6191582" y="290455"/>
            <a:ext cx="3207915" cy="2969703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403FA7-0736-BC0A-BDC9-8C3083BFF9F4}"/>
              </a:ext>
            </a:extLst>
          </p:cNvPr>
          <p:cNvCxnSpPr>
            <a:cxnSpLocks/>
          </p:cNvCxnSpPr>
          <p:nvPr/>
        </p:nvCxnSpPr>
        <p:spPr>
          <a:xfrm flipV="1">
            <a:off x="5124028" y="290455"/>
            <a:ext cx="1067554" cy="31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8DC41E-5971-09AE-E247-F318CB641B8A}"/>
              </a:ext>
            </a:extLst>
          </p:cNvPr>
          <p:cNvCxnSpPr>
            <a:cxnSpLocks/>
          </p:cNvCxnSpPr>
          <p:nvPr/>
        </p:nvCxnSpPr>
        <p:spPr>
          <a:xfrm>
            <a:off x="5124028" y="2986055"/>
            <a:ext cx="1067534" cy="25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35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288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12</Words>
  <Application>Microsoft Office PowerPoint</Application>
  <PresentationFormat>Custom</PresentationFormat>
  <Paragraphs>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Unicode MS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Turco, Simona</dc:creator>
  <cp:lastModifiedBy>Turco, Simona</cp:lastModifiedBy>
  <cp:revision>1</cp:revision>
  <dcterms:created xsi:type="dcterms:W3CDTF">2024-01-30T15:53:04Z</dcterms:created>
  <dcterms:modified xsi:type="dcterms:W3CDTF">2024-01-30T15:55:13Z</dcterms:modified>
</cp:coreProperties>
</file>