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8062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120" y="744"/>
      </p:cViewPr>
      <p:guideLst>
        <p:guide orient="horz" pos="113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589241"/>
            <a:ext cx="7560469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1891070"/>
            <a:ext cx="7560469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1EF-B8E9-4F80-9B51-9F4D142A2FD6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F4E-A872-450F-9C92-5D6D40BCA23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01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1EF-B8E9-4F80-9B51-9F4D142A2FD6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F4E-A872-450F-9C92-5D6D40BCA23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08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191691"/>
            <a:ext cx="2173635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191691"/>
            <a:ext cx="6394896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1EF-B8E9-4F80-9B51-9F4D142A2FD6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F4E-A872-450F-9C92-5D6D40BCA23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903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1EF-B8E9-4F80-9B51-9F4D142A2FD6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F4E-A872-450F-9C92-5D6D40BCA23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237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897613"/>
            <a:ext cx="8694539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2409468"/>
            <a:ext cx="8694539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1EF-B8E9-4F80-9B51-9F4D142A2FD6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F4E-A872-450F-9C92-5D6D40BCA23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939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958453"/>
            <a:ext cx="4284266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958453"/>
            <a:ext cx="4284266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1EF-B8E9-4F80-9B51-9F4D142A2FD6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F4E-A872-450F-9C92-5D6D40BCA23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89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91691"/>
            <a:ext cx="8694539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882610"/>
            <a:ext cx="42645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315164"/>
            <a:ext cx="426457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882610"/>
            <a:ext cx="428557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315164"/>
            <a:ext cx="428557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1EF-B8E9-4F80-9B51-9F4D142A2FD6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F4E-A872-450F-9C92-5D6D40BCA23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3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1EF-B8E9-4F80-9B51-9F4D142A2FD6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F4E-A872-450F-9C92-5D6D40BCA23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500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1EF-B8E9-4F80-9B51-9F4D142A2FD6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F4E-A872-450F-9C92-5D6D40BCA23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92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40030"/>
            <a:ext cx="325126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518398"/>
            <a:ext cx="51033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080135"/>
            <a:ext cx="325126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1EF-B8E9-4F80-9B51-9F4D142A2FD6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F4E-A872-450F-9C92-5D6D40BCA23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7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40030"/>
            <a:ext cx="325126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518398"/>
            <a:ext cx="51033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080135"/>
            <a:ext cx="325126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B1EF-B8E9-4F80-9B51-9F4D142A2FD6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F4E-A872-450F-9C92-5D6D40BCA23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151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191691"/>
            <a:ext cx="8694539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958453"/>
            <a:ext cx="8694539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3337084"/>
            <a:ext cx="226814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DB1EF-B8E9-4F80-9B51-9F4D142A2FD6}" type="datetimeFigureOut">
              <a:rPr lang="en-NL" smtClean="0"/>
              <a:t>08/02/2024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3337084"/>
            <a:ext cx="340221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3337084"/>
            <a:ext cx="226814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D1F4E-A872-450F-9C92-5D6D40BCA23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213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ceus2.wmv">
            <a:hlinkClick r:id="" action="ppaction://media"/>
            <a:extLst>
              <a:ext uri="{FF2B5EF4-FFF2-40B4-BE49-F238E27FC236}">
                <a16:creationId xmlns:a16="http://schemas.microsoft.com/office/drawing/2014/main" id="{C62D9532-E53C-F9D7-65FA-973A3DEDC2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21739" y="1242113"/>
            <a:ext cx="2453878" cy="1804704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10411A7-F2F1-20D0-F3A9-3696891A467E}"/>
              </a:ext>
            </a:extLst>
          </p:cNvPr>
          <p:cNvSpPr txBox="1"/>
          <p:nvPr/>
        </p:nvSpPr>
        <p:spPr>
          <a:xfrm>
            <a:off x="92938" y="3029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Dynamic Contrast Enhanced US (DCE-US)</a:t>
            </a:r>
          </a:p>
        </p:txBody>
      </p:sp>
      <p:pic>
        <p:nvPicPr>
          <p:cNvPr id="21" name="Picture 14">
            <a:extLst>
              <a:ext uri="{FF2B5EF4-FFF2-40B4-BE49-F238E27FC236}">
                <a16:creationId xmlns:a16="http://schemas.microsoft.com/office/drawing/2014/main" id="{91457321-8598-E4D9-FC86-53878D85AD03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06902" y="960607"/>
            <a:ext cx="1787660" cy="235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18BC6F2-165A-302F-83A6-8D0AE5A25171}"/>
              </a:ext>
            </a:extLst>
          </p:cNvPr>
          <p:cNvSpPr/>
          <p:nvPr/>
        </p:nvSpPr>
        <p:spPr>
          <a:xfrm>
            <a:off x="92938" y="608264"/>
            <a:ext cx="2550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i="1" dirty="0"/>
              <a:t>Injection of Ultrasound Contrast Agents (UCA)</a:t>
            </a:r>
          </a:p>
        </p:txBody>
      </p:sp>
      <p:sp>
        <p:nvSpPr>
          <p:cNvPr id="23" name="Right Arrow 10">
            <a:extLst>
              <a:ext uri="{FF2B5EF4-FFF2-40B4-BE49-F238E27FC236}">
                <a16:creationId xmlns:a16="http://schemas.microsoft.com/office/drawing/2014/main" id="{5AD74C1C-CFF7-C335-9387-DBA4CE4A88C7}"/>
              </a:ext>
            </a:extLst>
          </p:cNvPr>
          <p:cNvSpPr/>
          <p:nvPr/>
        </p:nvSpPr>
        <p:spPr>
          <a:xfrm>
            <a:off x="2711840" y="1766784"/>
            <a:ext cx="417021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1C5C90-3460-1AAA-8109-3DC912392EE0}"/>
              </a:ext>
            </a:extLst>
          </p:cNvPr>
          <p:cNvSpPr/>
          <p:nvPr/>
        </p:nvSpPr>
        <p:spPr>
          <a:xfrm>
            <a:off x="3492635" y="634960"/>
            <a:ext cx="2016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i="1" dirty="0"/>
              <a:t>Time-intensity curve (TIC)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A3712D-2B6C-33E0-E90D-25B34802F25E}"/>
              </a:ext>
            </a:extLst>
          </p:cNvPr>
          <p:cNvGrpSpPr/>
          <p:nvPr/>
        </p:nvGrpSpPr>
        <p:grpSpPr>
          <a:xfrm>
            <a:off x="4885467" y="563931"/>
            <a:ext cx="2503202" cy="1202853"/>
            <a:chOff x="4777780" y="1515916"/>
            <a:chExt cx="2503202" cy="1202853"/>
          </a:xfrm>
        </p:grpSpPr>
        <p:pic>
          <p:nvPicPr>
            <p:cNvPr id="26" name="Picture 25" descr="C:\Documents and Settings\mkuenen\My Documents\Conferences\2010\IEEE Ultrasonics San Diego 2010\Poster\idc_3.emf">
              <a:extLst>
                <a:ext uri="{FF2B5EF4-FFF2-40B4-BE49-F238E27FC236}">
                  <a16:creationId xmlns:a16="http://schemas.microsoft.com/office/drawing/2014/main" id="{9BB09415-02E9-03B3-0B7F-C213C0092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 l="1395" t="5498" r="8366" b="11388"/>
            <a:stretch>
              <a:fillRect/>
            </a:stretch>
          </p:blipFill>
          <p:spPr bwMode="auto">
            <a:xfrm>
              <a:off x="5914889" y="1515916"/>
              <a:ext cx="1366093" cy="95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ACD4F0A-F212-4D4A-17C3-55747E4C2349}"/>
                </a:ext>
              </a:extLst>
            </p:cNvPr>
            <p:cNvCxnSpPr>
              <a:cxnSpLocks noChangeShapeType="1"/>
              <a:endCxn id="26" idx="1"/>
            </p:cNvCxnSpPr>
            <p:nvPr/>
          </p:nvCxnSpPr>
          <p:spPr bwMode="auto">
            <a:xfrm flipV="1">
              <a:off x="4777780" y="1994514"/>
              <a:ext cx="1137109" cy="72425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D0B85D-ABCC-07EC-1B6B-01355CB4AF58}"/>
              </a:ext>
            </a:extLst>
          </p:cNvPr>
          <p:cNvGrpSpPr/>
          <p:nvPr/>
        </p:nvGrpSpPr>
        <p:grpSpPr>
          <a:xfrm>
            <a:off x="4988654" y="1445104"/>
            <a:ext cx="3862226" cy="1013993"/>
            <a:chOff x="4880967" y="2397089"/>
            <a:chExt cx="3862226" cy="1013993"/>
          </a:xfrm>
        </p:grpSpPr>
        <p:pic>
          <p:nvPicPr>
            <p:cNvPr id="29" name="Picture 28" descr="C:\Documents and Settings\mkuenen\My Documents\Conferences\2010\IEEE Ultrasonics San Diego 2010\Poster\idc_1.emf">
              <a:extLst>
                <a:ext uri="{FF2B5EF4-FFF2-40B4-BE49-F238E27FC236}">
                  <a16:creationId xmlns:a16="http://schemas.microsoft.com/office/drawing/2014/main" id="{70423ADC-2EDE-B240-BC96-61AFBF97B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 l="1395" t="5498" r="8366" b="10901"/>
            <a:stretch>
              <a:fillRect/>
            </a:stretch>
          </p:blipFill>
          <p:spPr bwMode="auto">
            <a:xfrm>
              <a:off x="7303033" y="2397089"/>
              <a:ext cx="1440160" cy="1013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75D127-6518-6E00-2E25-09A047282CE0}"/>
                </a:ext>
              </a:extLst>
            </p:cNvPr>
            <p:cNvCxnSpPr>
              <a:cxnSpLocks noChangeShapeType="1"/>
              <a:endCxn id="29" idx="1"/>
            </p:cNvCxnSpPr>
            <p:nvPr/>
          </p:nvCxnSpPr>
          <p:spPr bwMode="auto">
            <a:xfrm>
              <a:off x="4880967" y="2842593"/>
              <a:ext cx="2422066" cy="61493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AC1BE6-6B4E-DEE2-7C25-7766F562B94C}"/>
              </a:ext>
            </a:extLst>
          </p:cNvPr>
          <p:cNvGrpSpPr/>
          <p:nvPr/>
        </p:nvGrpSpPr>
        <p:grpSpPr>
          <a:xfrm>
            <a:off x="4904517" y="2143020"/>
            <a:ext cx="2541599" cy="1457430"/>
            <a:chOff x="4796830" y="3095005"/>
            <a:chExt cx="2541599" cy="1457430"/>
          </a:xfrm>
        </p:grpSpPr>
        <p:pic>
          <p:nvPicPr>
            <p:cNvPr id="32" name="Picture 31" descr="C:\Documents and Settings\mkuenen\My Documents\Conferences\2010\IEEE Ultrasonics San Diego 2010\Poster\idc_2.emf">
              <a:extLst>
                <a:ext uri="{FF2B5EF4-FFF2-40B4-BE49-F238E27FC236}">
                  <a16:creationId xmlns:a16="http://schemas.microsoft.com/office/drawing/2014/main" id="{934EE5EE-A5DA-64E9-8381-6DB7F7B58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 l="1395" t="5498" r="8366"/>
            <a:stretch>
              <a:fillRect/>
            </a:stretch>
          </p:blipFill>
          <p:spPr bwMode="auto">
            <a:xfrm>
              <a:off x="5898269" y="3411082"/>
              <a:ext cx="1440160" cy="1141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54C5258-61CC-E9E1-E706-7DD80B21CCA9}"/>
                </a:ext>
              </a:extLst>
            </p:cNvPr>
            <p:cNvCxnSpPr>
              <a:cxnSpLocks noChangeShapeType="1"/>
              <a:endCxn id="32" idx="1"/>
            </p:cNvCxnSpPr>
            <p:nvPr/>
          </p:nvCxnSpPr>
          <p:spPr bwMode="auto">
            <a:xfrm>
              <a:off x="4796830" y="3095005"/>
              <a:ext cx="1101439" cy="886754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619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737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20</Words>
  <Application>Microsoft Office PowerPoint</Application>
  <PresentationFormat>Custom</PresentationFormat>
  <Paragraphs>3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Turco, Simona</dc:creator>
  <cp:lastModifiedBy>Turco, Simona</cp:lastModifiedBy>
  <cp:revision>2</cp:revision>
  <dcterms:created xsi:type="dcterms:W3CDTF">2024-02-08T09:06:37Z</dcterms:created>
  <dcterms:modified xsi:type="dcterms:W3CDTF">2024-02-08T09:08:04Z</dcterms:modified>
</cp:coreProperties>
</file>