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77" r:id="rId9"/>
    <p:sldId id="279" r:id="rId10"/>
    <p:sldId id="278" r:id="rId11"/>
    <p:sldId id="280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59" r:id="rId20"/>
    <p:sldId id="272" r:id="rId21"/>
    <p:sldId id="262" r:id="rId22"/>
    <p:sldId id="273" r:id="rId23"/>
    <p:sldId id="26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6B572-CF7C-4F7C-8603-79E3FFBD6195}" v="40" dt="2023-03-01T19:59:4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aecke" userId="17f024d1-ba6a-408b-b9ed-5d3e0aa82c25" providerId="ADAL" clId="{D2F6B572-CF7C-4F7C-8603-79E3FFBD6195}"/>
    <pc:docChg chg="undo redo custSel addSld delSld modSld sldOrd">
      <pc:chgData name="Simon Baecke" userId="17f024d1-ba6a-408b-b9ed-5d3e0aa82c25" providerId="ADAL" clId="{D2F6B572-CF7C-4F7C-8603-79E3FFBD6195}" dt="2023-03-02T08:02:25.127" v="2522" actId="20577"/>
      <pc:docMkLst>
        <pc:docMk/>
      </pc:docMkLst>
      <pc:sldChg chg="modSp mod">
        <pc:chgData name="Simon Baecke" userId="17f024d1-ba6a-408b-b9ed-5d3e0aa82c25" providerId="ADAL" clId="{D2F6B572-CF7C-4F7C-8603-79E3FFBD6195}" dt="2023-02-28T15:21:04.465" v="981" actId="20577"/>
        <pc:sldMkLst>
          <pc:docMk/>
          <pc:sldMk cId="3004135031" sldId="256"/>
        </pc:sldMkLst>
        <pc:spChg chg="mod">
          <ac:chgData name="Simon Baecke" userId="17f024d1-ba6a-408b-b9ed-5d3e0aa82c25" providerId="ADAL" clId="{D2F6B572-CF7C-4F7C-8603-79E3FFBD6195}" dt="2023-02-28T15:21:04.465" v="981" actId="20577"/>
          <ac:spMkLst>
            <pc:docMk/>
            <pc:sldMk cId="3004135031" sldId="256"/>
            <ac:spMk id="2" creationId="{E81EBEC3-F2EC-4930-9048-2CF1886912F8}"/>
          </ac:spMkLst>
        </pc:spChg>
        <pc:spChg chg="mod">
          <ac:chgData name="Simon Baecke" userId="17f024d1-ba6a-408b-b9ed-5d3e0aa82c25" providerId="ADAL" clId="{D2F6B572-CF7C-4F7C-8603-79E3FFBD6195}" dt="2023-02-28T15:17:31.340" v="980" actId="27636"/>
          <ac:spMkLst>
            <pc:docMk/>
            <pc:sldMk cId="3004135031" sldId="256"/>
            <ac:spMk id="3" creationId="{1F87E12C-1DFD-BA95-DDBF-DBB420935D6C}"/>
          </ac:spMkLst>
        </pc:spChg>
      </pc:sldChg>
      <pc:sldChg chg="modSp mod">
        <pc:chgData name="Simon Baecke" userId="17f024d1-ba6a-408b-b9ed-5d3e0aa82c25" providerId="ADAL" clId="{D2F6B572-CF7C-4F7C-8603-79E3FFBD6195}" dt="2023-02-28T15:25:44.460" v="1141" actId="20577"/>
        <pc:sldMkLst>
          <pc:docMk/>
          <pc:sldMk cId="892429810" sldId="257"/>
        </pc:sldMkLst>
        <pc:spChg chg="mod">
          <ac:chgData name="Simon Baecke" userId="17f024d1-ba6a-408b-b9ed-5d3e0aa82c25" providerId="ADAL" clId="{D2F6B572-CF7C-4F7C-8603-79E3FFBD6195}" dt="2023-02-28T15:24:41.295" v="1137" actId="790"/>
          <ac:spMkLst>
            <pc:docMk/>
            <pc:sldMk cId="892429810" sldId="257"/>
            <ac:spMk id="2" creationId="{37B3390C-94F7-515D-111E-7E7FFEFE5077}"/>
          </ac:spMkLst>
        </pc:spChg>
        <pc:spChg chg="mod">
          <ac:chgData name="Simon Baecke" userId="17f024d1-ba6a-408b-b9ed-5d3e0aa82c25" providerId="ADAL" clId="{D2F6B572-CF7C-4F7C-8603-79E3FFBD6195}" dt="2023-02-28T15:25:44.460" v="1141" actId="20577"/>
          <ac:spMkLst>
            <pc:docMk/>
            <pc:sldMk cId="892429810" sldId="257"/>
            <ac:spMk id="3" creationId="{0ED26247-596A-4A7C-EF8C-15E26E8386F2}"/>
          </ac:spMkLst>
        </pc:spChg>
      </pc:sldChg>
      <pc:sldChg chg="addSp delSp modSp mod">
        <pc:chgData name="Simon Baecke" userId="17f024d1-ba6a-408b-b9ed-5d3e0aa82c25" providerId="ADAL" clId="{D2F6B572-CF7C-4F7C-8603-79E3FFBD6195}" dt="2023-03-02T07:25:44.715" v="2516" actId="20577"/>
        <pc:sldMkLst>
          <pc:docMk/>
          <pc:sldMk cId="3266547845" sldId="258"/>
        </pc:sldMkLst>
        <pc:spChg chg="mod">
          <ac:chgData name="Simon Baecke" userId="17f024d1-ba6a-408b-b9ed-5d3e0aa82c25" providerId="ADAL" clId="{D2F6B572-CF7C-4F7C-8603-79E3FFBD6195}" dt="2023-03-02T07:25:44.715" v="2516" actId="20577"/>
          <ac:spMkLst>
            <pc:docMk/>
            <pc:sldMk cId="3266547845" sldId="258"/>
            <ac:spMk id="2" creationId="{D7260F22-B7C5-8FCA-438C-60B81A04C409}"/>
          </ac:spMkLst>
        </pc:spChg>
        <pc:spChg chg="add mod">
          <ac:chgData name="Simon Baecke" userId="17f024d1-ba6a-408b-b9ed-5d3e0aa82c25" providerId="ADAL" clId="{D2F6B572-CF7C-4F7C-8603-79E3FFBD6195}" dt="2023-03-01T16:57:12.437" v="2428" actId="1076"/>
          <ac:spMkLst>
            <pc:docMk/>
            <pc:sldMk cId="3266547845" sldId="258"/>
            <ac:spMk id="3" creationId="{2ED78CF5-BB1C-025B-3E41-8DFA5C65889B}"/>
          </ac:spMkLst>
        </pc:spChg>
        <pc:spChg chg="del">
          <ac:chgData name="Simon Baecke" userId="17f024d1-ba6a-408b-b9ed-5d3e0aa82c25" providerId="ADAL" clId="{D2F6B572-CF7C-4F7C-8603-79E3FFBD6195}" dt="2023-02-27T13:46:29.131" v="15" actId="22"/>
          <ac:spMkLst>
            <pc:docMk/>
            <pc:sldMk cId="3266547845" sldId="258"/>
            <ac:spMk id="3" creationId="{4E4BCB37-0451-369E-00C6-7D6FA160B1C0}"/>
          </ac:spMkLst>
        </pc:spChg>
        <pc:picChg chg="add mod ord">
          <ac:chgData name="Simon Baecke" userId="17f024d1-ba6a-408b-b9ed-5d3e0aa82c25" providerId="ADAL" clId="{D2F6B572-CF7C-4F7C-8603-79E3FFBD6195}" dt="2023-02-27T13:47:01.404" v="23" actId="1076"/>
          <ac:picMkLst>
            <pc:docMk/>
            <pc:sldMk cId="3266547845" sldId="258"/>
            <ac:picMk id="5" creationId="{E64BD7DE-1536-B2D4-ED7E-00825946A3CC}"/>
          </ac:picMkLst>
        </pc:picChg>
      </pc:sldChg>
      <pc:sldChg chg="modSp mod">
        <pc:chgData name="Simon Baecke" userId="17f024d1-ba6a-408b-b9ed-5d3e0aa82c25" providerId="ADAL" clId="{D2F6B572-CF7C-4F7C-8603-79E3FFBD6195}" dt="2023-03-01T17:09:53.751" v="2455" actId="20577"/>
        <pc:sldMkLst>
          <pc:docMk/>
          <pc:sldMk cId="918058997" sldId="259"/>
        </pc:sldMkLst>
        <pc:spChg chg="mod">
          <ac:chgData name="Simon Baecke" userId="17f024d1-ba6a-408b-b9ed-5d3e0aa82c25" providerId="ADAL" clId="{D2F6B572-CF7C-4F7C-8603-79E3FFBD6195}" dt="2023-02-27T13:46:57.365" v="20" actId="14100"/>
          <ac:spMkLst>
            <pc:docMk/>
            <pc:sldMk cId="918058997" sldId="259"/>
            <ac:spMk id="2" creationId="{0D88D98F-8513-392D-D4CA-C67866541160}"/>
          </ac:spMkLst>
        </pc:spChg>
        <pc:spChg chg="mod">
          <ac:chgData name="Simon Baecke" userId="17f024d1-ba6a-408b-b9ed-5d3e0aa82c25" providerId="ADAL" clId="{D2F6B572-CF7C-4F7C-8603-79E3FFBD6195}" dt="2023-03-01T17:09:53.751" v="2455" actId="20577"/>
          <ac:spMkLst>
            <pc:docMk/>
            <pc:sldMk cId="918058997" sldId="259"/>
            <ac:spMk id="3" creationId="{C64A2EE1-F626-B2DB-6BBA-B7514AF0A298}"/>
          </ac:spMkLst>
        </pc:spChg>
      </pc:sldChg>
      <pc:sldChg chg="modSp mod">
        <pc:chgData name="Simon Baecke" userId="17f024d1-ba6a-408b-b9ed-5d3e0aa82c25" providerId="ADAL" clId="{D2F6B572-CF7C-4F7C-8603-79E3FFBD6195}" dt="2023-03-01T13:40:47.882" v="2197" actId="20577"/>
        <pc:sldMkLst>
          <pc:docMk/>
          <pc:sldMk cId="3643958997" sldId="260"/>
        </pc:sldMkLst>
        <pc:spChg chg="mod">
          <ac:chgData name="Simon Baecke" userId="17f024d1-ba6a-408b-b9ed-5d3e0aa82c25" providerId="ADAL" clId="{D2F6B572-CF7C-4F7C-8603-79E3FFBD6195}" dt="2023-03-01T13:40:47.882" v="2197" actId="20577"/>
          <ac:spMkLst>
            <pc:docMk/>
            <pc:sldMk cId="3643958997" sldId="260"/>
            <ac:spMk id="3" creationId="{714CD7D6-5721-6D39-11CD-4E99763CD466}"/>
          </ac:spMkLst>
        </pc:spChg>
      </pc:sldChg>
      <pc:sldChg chg="del">
        <pc:chgData name="Simon Baecke" userId="17f024d1-ba6a-408b-b9ed-5d3e0aa82c25" providerId="ADAL" clId="{D2F6B572-CF7C-4F7C-8603-79E3FFBD6195}" dt="2023-02-28T15:43:13.400" v="1153" actId="2696"/>
        <pc:sldMkLst>
          <pc:docMk/>
          <pc:sldMk cId="2083967270" sldId="261"/>
        </pc:sldMkLst>
      </pc:sldChg>
      <pc:sldChg chg="modSp add mod ord">
        <pc:chgData name="Simon Baecke" userId="17f024d1-ba6a-408b-b9ed-5d3e0aa82c25" providerId="ADAL" clId="{D2F6B572-CF7C-4F7C-8603-79E3FFBD6195}" dt="2023-03-01T09:31:24.314" v="1253"/>
        <pc:sldMkLst>
          <pc:docMk/>
          <pc:sldMk cId="2969967993" sldId="262"/>
        </pc:sldMkLst>
        <pc:spChg chg="mod">
          <ac:chgData name="Simon Baecke" userId="17f024d1-ba6a-408b-b9ed-5d3e0aa82c25" providerId="ADAL" clId="{D2F6B572-CF7C-4F7C-8603-79E3FFBD6195}" dt="2023-02-25T10:06:20.328" v="3" actId="20577"/>
          <ac:spMkLst>
            <pc:docMk/>
            <pc:sldMk cId="2969967993" sldId="262"/>
            <ac:spMk id="2" creationId="{0D88D98F-8513-392D-D4CA-C67866541160}"/>
          </ac:spMkLst>
        </pc:spChg>
        <pc:spChg chg="mod">
          <ac:chgData name="Simon Baecke" userId="17f024d1-ba6a-408b-b9ed-5d3e0aa82c25" providerId="ADAL" clId="{D2F6B572-CF7C-4F7C-8603-79E3FFBD6195}" dt="2023-02-27T15:51:13.889" v="784" actId="15"/>
          <ac:spMkLst>
            <pc:docMk/>
            <pc:sldMk cId="2969967993" sldId="262"/>
            <ac:spMk id="3" creationId="{C64A2EE1-F626-B2DB-6BBA-B7514AF0A298}"/>
          </ac:spMkLst>
        </pc:spChg>
      </pc:sldChg>
      <pc:sldChg chg="addSp modSp new mod">
        <pc:chgData name="Simon Baecke" userId="17f024d1-ba6a-408b-b9ed-5d3e0aa82c25" providerId="ADAL" clId="{D2F6B572-CF7C-4F7C-8603-79E3FFBD6195}" dt="2023-02-27T13:42:40.757" v="7" actId="1076"/>
        <pc:sldMkLst>
          <pc:docMk/>
          <pc:sldMk cId="3012828267" sldId="263"/>
        </pc:sldMkLst>
        <pc:picChg chg="add mod">
          <ac:chgData name="Simon Baecke" userId="17f024d1-ba6a-408b-b9ed-5d3e0aa82c25" providerId="ADAL" clId="{D2F6B572-CF7C-4F7C-8603-79E3FFBD6195}" dt="2023-02-27T13:42:40.757" v="7" actId="1076"/>
          <ac:picMkLst>
            <pc:docMk/>
            <pc:sldMk cId="3012828267" sldId="263"/>
            <ac:picMk id="3" creationId="{89493598-6C1C-CDEA-4D64-D0A611D44F37}"/>
          </ac:picMkLst>
        </pc:picChg>
      </pc:sldChg>
      <pc:sldChg chg="addSp new mod">
        <pc:chgData name="Simon Baecke" userId="17f024d1-ba6a-408b-b9ed-5d3e0aa82c25" providerId="ADAL" clId="{D2F6B572-CF7C-4F7C-8603-79E3FFBD6195}" dt="2023-02-27T13:43:21.680" v="9" actId="22"/>
        <pc:sldMkLst>
          <pc:docMk/>
          <pc:sldMk cId="3267888699" sldId="264"/>
        </pc:sldMkLst>
        <pc:picChg chg="add">
          <ac:chgData name="Simon Baecke" userId="17f024d1-ba6a-408b-b9ed-5d3e0aa82c25" providerId="ADAL" clId="{D2F6B572-CF7C-4F7C-8603-79E3FFBD6195}" dt="2023-02-27T13:43:21.680" v="9" actId="22"/>
          <ac:picMkLst>
            <pc:docMk/>
            <pc:sldMk cId="3267888699" sldId="264"/>
            <ac:picMk id="3" creationId="{C5CFE0F6-AF7A-1BB8-AA19-4E36D30A1517}"/>
          </ac:picMkLst>
        </pc:picChg>
      </pc:sldChg>
      <pc:sldChg chg="addSp delSp add mod">
        <pc:chgData name="Simon Baecke" userId="17f024d1-ba6a-408b-b9ed-5d3e0aa82c25" providerId="ADAL" clId="{D2F6B572-CF7C-4F7C-8603-79E3FFBD6195}" dt="2023-02-27T13:44:11.962" v="12" actId="22"/>
        <pc:sldMkLst>
          <pc:docMk/>
          <pc:sldMk cId="1799795951" sldId="265"/>
        </pc:sldMkLst>
        <pc:picChg chg="del">
          <ac:chgData name="Simon Baecke" userId="17f024d1-ba6a-408b-b9ed-5d3e0aa82c25" providerId="ADAL" clId="{D2F6B572-CF7C-4F7C-8603-79E3FFBD6195}" dt="2023-02-27T13:43:26.431" v="11" actId="478"/>
          <ac:picMkLst>
            <pc:docMk/>
            <pc:sldMk cId="1799795951" sldId="265"/>
            <ac:picMk id="3" creationId="{C5CFE0F6-AF7A-1BB8-AA19-4E36D30A1517}"/>
          </ac:picMkLst>
        </pc:picChg>
        <pc:picChg chg="add">
          <ac:chgData name="Simon Baecke" userId="17f024d1-ba6a-408b-b9ed-5d3e0aa82c25" providerId="ADAL" clId="{D2F6B572-CF7C-4F7C-8603-79E3FFBD6195}" dt="2023-02-27T13:44:11.962" v="12" actId="22"/>
          <ac:picMkLst>
            <pc:docMk/>
            <pc:sldMk cId="1799795951" sldId="265"/>
            <ac:picMk id="4" creationId="{0DDC8EE1-3883-700E-F99C-73F9AD0D714E}"/>
          </ac:picMkLst>
        </pc:picChg>
      </pc:sldChg>
      <pc:sldChg chg="addSp new mod">
        <pc:chgData name="Simon Baecke" userId="17f024d1-ba6a-408b-b9ed-5d3e0aa82c25" providerId="ADAL" clId="{D2F6B572-CF7C-4F7C-8603-79E3FFBD6195}" dt="2023-02-27T13:44:47.064" v="14" actId="22"/>
        <pc:sldMkLst>
          <pc:docMk/>
          <pc:sldMk cId="1396709750" sldId="266"/>
        </pc:sldMkLst>
        <pc:picChg chg="add">
          <ac:chgData name="Simon Baecke" userId="17f024d1-ba6a-408b-b9ed-5d3e0aa82c25" providerId="ADAL" clId="{D2F6B572-CF7C-4F7C-8603-79E3FFBD6195}" dt="2023-02-27T13:44:47.064" v="14" actId="22"/>
          <ac:picMkLst>
            <pc:docMk/>
            <pc:sldMk cId="1396709750" sldId="266"/>
            <ac:picMk id="3" creationId="{1E3075A1-9E01-92FF-877C-A53456F73B48}"/>
          </ac:picMkLst>
        </pc:picChg>
      </pc:sldChg>
      <pc:sldChg chg="new del">
        <pc:chgData name="Simon Baecke" userId="17f024d1-ba6a-408b-b9ed-5d3e0aa82c25" providerId="ADAL" clId="{D2F6B572-CF7C-4F7C-8603-79E3FFBD6195}" dt="2023-02-27T13:53:03.129" v="25" actId="680"/>
        <pc:sldMkLst>
          <pc:docMk/>
          <pc:sldMk cId="2715407702" sldId="267"/>
        </pc:sldMkLst>
      </pc:sldChg>
      <pc:sldChg chg="addSp delSp modSp new mod">
        <pc:chgData name="Simon Baecke" userId="17f024d1-ba6a-408b-b9ed-5d3e0aa82c25" providerId="ADAL" clId="{D2F6B572-CF7C-4F7C-8603-79E3FFBD6195}" dt="2023-03-01T11:09:04.091" v="1263" actId="1076"/>
        <pc:sldMkLst>
          <pc:docMk/>
          <pc:sldMk cId="3348042730" sldId="267"/>
        </pc:sldMkLst>
        <pc:spChg chg="mod">
          <ac:chgData name="Simon Baecke" userId="17f024d1-ba6a-408b-b9ed-5d3e0aa82c25" providerId="ADAL" clId="{D2F6B572-CF7C-4F7C-8603-79E3FFBD6195}" dt="2023-02-27T15:03:23.055" v="208" actId="20577"/>
          <ac:spMkLst>
            <pc:docMk/>
            <pc:sldMk cId="3348042730" sldId="267"/>
            <ac:spMk id="2" creationId="{E296A268-AAEC-4F94-1AC9-C0CE20A56B6E}"/>
          </ac:spMkLst>
        </pc:spChg>
        <pc:spChg chg="add del mod">
          <ac:chgData name="Simon Baecke" userId="17f024d1-ba6a-408b-b9ed-5d3e0aa82c25" providerId="ADAL" clId="{D2F6B572-CF7C-4F7C-8603-79E3FFBD6195}" dt="2023-02-27T15:14:54.200" v="287" actId="20577"/>
          <ac:spMkLst>
            <pc:docMk/>
            <pc:sldMk cId="3348042730" sldId="267"/>
            <ac:spMk id="3" creationId="{3ABBF487-3060-0861-868A-24EA59B1C143}"/>
          </ac:spMkLst>
        </pc:spChg>
        <pc:spChg chg="add del mod">
          <ac:chgData name="Simon Baecke" userId="17f024d1-ba6a-408b-b9ed-5d3e0aa82c25" providerId="ADAL" clId="{D2F6B572-CF7C-4F7C-8603-79E3FFBD6195}" dt="2023-02-27T13:53:18.862" v="36"/>
          <ac:spMkLst>
            <pc:docMk/>
            <pc:sldMk cId="3348042730" sldId="267"/>
            <ac:spMk id="4" creationId="{4C7355F2-FB7C-1ECE-90C3-F44A998A377F}"/>
          </ac:spMkLst>
        </pc:spChg>
        <pc:picChg chg="add mod">
          <ac:chgData name="Simon Baecke" userId="17f024d1-ba6a-408b-b9ed-5d3e0aa82c25" providerId="ADAL" clId="{D2F6B572-CF7C-4F7C-8603-79E3FFBD6195}" dt="2023-03-01T11:08:35.133" v="1260" actId="1076"/>
          <ac:picMkLst>
            <pc:docMk/>
            <pc:sldMk cId="3348042730" sldId="267"/>
            <ac:picMk id="5" creationId="{F6F216A9-1845-82C0-4086-CB72BB130860}"/>
          </ac:picMkLst>
        </pc:picChg>
        <pc:picChg chg="add del mod">
          <ac:chgData name="Simon Baecke" userId="17f024d1-ba6a-408b-b9ed-5d3e0aa82c25" providerId="ADAL" clId="{D2F6B572-CF7C-4F7C-8603-79E3FFBD6195}" dt="2023-02-27T15:12:00.076" v="243" actId="21"/>
          <ac:picMkLst>
            <pc:docMk/>
            <pc:sldMk cId="3348042730" sldId="267"/>
            <ac:picMk id="6" creationId="{D47E806C-8222-98CA-CD2F-9A1A6F0E9091}"/>
          </ac:picMkLst>
        </pc:picChg>
        <pc:picChg chg="add mod">
          <ac:chgData name="Simon Baecke" userId="17f024d1-ba6a-408b-b9ed-5d3e0aa82c25" providerId="ADAL" clId="{D2F6B572-CF7C-4F7C-8603-79E3FFBD6195}" dt="2023-03-01T11:09:04.091" v="1263" actId="1076"/>
          <ac:picMkLst>
            <pc:docMk/>
            <pc:sldMk cId="3348042730" sldId="267"/>
            <ac:picMk id="7" creationId="{0E2630FC-036B-E641-45E4-80F2297F46E7}"/>
          </ac:picMkLst>
        </pc:picChg>
        <pc:picChg chg="add del mod">
          <ac:chgData name="Simon Baecke" userId="17f024d1-ba6a-408b-b9ed-5d3e0aa82c25" providerId="ADAL" clId="{D2F6B572-CF7C-4F7C-8603-79E3FFBD6195}" dt="2023-02-27T15:14:20.423" v="279" actId="478"/>
          <ac:picMkLst>
            <pc:docMk/>
            <pc:sldMk cId="3348042730" sldId="267"/>
            <ac:picMk id="8" creationId="{84F0DFFE-83CA-E22A-75AA-D04317F80459}"/>
          </ac:picMkLst>
        </pc:picChg>
        <pc:picChg chg="add del">
          <ac:chgData name="Simon Baecke" userId="17f024d1-ba6a-408b-b9ed-5d3e0aa82c25" providerId="ADAL" clId="{D2F6B572-CF7C-4F7C-8603-79E3FFBD6195}" dt="2023-02-27T15:14:21.178" v="280" actId="478"/>
          <ac:picMkLst>
            <pc:docMk/>
            <pc:sldMk cId="3348042730" sldId="267"/>
            <ac:picMk id="10" creationId="{A6B220C1-35F1-FBFD-57AA-B2FEB904870D}"/>
          </ac:picMkLst>
        </pc:picChg>
        <pc:picChg chg="add del mod">
          <ac:chgData name="Simon Baecke" userId="17f024d1-ba6a-408b-b9ed-5d3e0aa82c25" providerId="ADAL" clId="{D2F6B572-CF7C-4F7C-8603-79E3FFBD6195}" dt="2023-03-01T11:08:42.810" v="1261" actId="478"/>
          <ac:picMkLst>
            <pc:docMk/>
            <pc:sldMk cId="3348042730" sldId="267"/>
            <ac:picMk id="11" creationId="{0787037E-5219-0BD3-B888-F4370F0742D7}"/>
          </ac:picMkLst>
        </pc:picChg>
        <pc:picChg chg="add del mod">
          <ac:chgData name="Simon Baecke" userId="17f024d1-ba6a-408b-b9ed-5d3e0aa82c25" providerId="ADAL" clId="{D2F6B572-CF7C-4F7C-8603-79E3FFBD6195}" dt="2023-03-01T11:08:31.976" v="1258" actId="478"/>
          <ac:picMkLst>
            <pc:docMk/>
            <pc:sldMk cId="3348042730" sldId="267"/>
            <ac:picMk id="13" creationId="{3462CB38-A353-4324-8C6F-85A7A95F33EC}"/>
          </ac:picMkLst>
        </pc:picChg>
      </pc:sldChg>
      <pc:sldChg chg="addSp delSp modSp add mod">
        <pc:chgData name="Simon Baecke" userId="17f024d1-ba6a-408b-b9ed-5d3e0aa82c25" providerId="ADAL" clId="{D2F6B572-CF7C-4F7C-8603-79E3FFBD6195}" dt="2023-03-01T11:11:11.568" v="1279" actId="1076"/>
        <pc:sldMkLst>
          <pc:docMk/>
          <pc:sldMk cId="4135365383" sldId="268"/>
        </pc:sldMkLst>
        <pc:spChg chg="mod">
          <ac:chgData name="Simon Baecke" userId="17f024d1-ba6a-408b-b9ed-5d3e0aa82c25" providerId="ADAL" clId="{D2F6B572-CF7C-4F7C-8603-79E3FFBD6195}" dt="2023-03-01T11:11:07.324" v="1277" actId="20577"/>
          <ac:spMkLst>
            <pc:docMk/>
            <pc:sldMk cId="4135365383" sldId="268"/>
            <ac:spMk id="3" creationId="{3ABBF487-3060-0861-868A-24EA59B1C143}"/>
          </ac:spMkLst>
        </pc:spChg>
        <pc:picChg chg="add del mod">
          <ac:chgData name="Simon Baecke" userId="17f024d1-ba6a-408b-b9ed-5d3e0aa82c25" providerId="ADAL" clId="{D2F6B572-CF7C-4F7C-8603-79E3FFBD6195}" dt="2023-03-01T11:10:19.393" v="1270" actId="478"/>
          <ac:picMkLst>
            <pc:docMk/>
            <pc:sldMk cId="4135365383" sldId="268"/>
            <ac:picMk id="5" creationId="{ABC29786-7585-F8E3-C4B7-D46832422770}"/>
          </ac:picMkLst>
        </pc:picChg>
        <pc:picChg chg="add mod">
          <ac:chgData name="Simon Baecke" userId="17f024d1-ba6a-408b-b9ed-5d3e0aa82c25" providerId="ADAL" clId="{D2F6B572-CF7C-4F7C-8603-79E3FFBD6195}" dt="2023-03-01T11:10:23.911" v="1271" actId="1076"/>
          <ac:picMkLst>
            <pc:docMk/>
            <pc:sldMk cId="4135365383" sldId="268"/>
            <ac:picMk id="6" creationId="{1B9313E6-9802-4F5F-15CA-FC4B1F2B7FE4}"/>
          </ac:picMkLst>
        </pc:picChg>
        <pc:picChg chg="del mod">
          <ac:chgData name="Simon Baecke" userId="17f024d1-ba6a-408b-b9ed-5d3e0aa82c25" providerId="ADAL" clId="{D2F6B572-CF7C-4F7C-8603-79E3FFBD6195}" dt="2023-03-01T11:10:40.892" v="1273" actId="478"/>
          <ac:picMkLst>
            <pc:docMk/>
            <pc:sldMk cId="4135365383" sldId="268"/>
            <ac:picMk id="8" creationId="{84F0DFFE-83CA-E22A-75AA-D04317F80459}"/>
          </ac:picMkLst>
        </pc:picChg>
        <pc:picChg chg="add mod">
          <ac:chgData name="Simon Baecke" userId="17f024d1-ba6a-408b-b9ed-5d3e0aa82c25" providerId="ADAL" clId="{D2F6B572-CF7C-4F7C-8603-79E3FFBD6195}" dt="2023-03-01T11:11:11.568" v="1279" actId="1076"/>
          <ac:picMkLst>
            <pc:docMk/>
            <pc:sldMk cId="4135365383" sldId="268"/>
            <ac:picMk id="9" creationId="{A0C86435-9887-66E2-F644-4FF2B110986B}"/>
          </ac:picMkLst>
        </pc:picChg>
        <pc:picChg chg="del mod">
          <ac:chgData name="Simon Baecke" userId="17f024d1-ba6a-408b-b9ed-5d3e0aa82c25" providerId="ADAL" clId="{D2F6B572-CF7C-4F7C-8603-79E3FFBD6195}" dt="2023-03-01T11:10:01.458" v="1264" actId="478"/>
          <ac:picMkLst>
            <pc:docMk/>
            <pc:sldMk cId="4135365383" sldId="268"/>
            <ac:picMk id="10" creationId="{A6B220C1-35F1-FBFD-57AA-B2FEB904870D}"/>
          </ac:picMkLst>
        </pc:picChg>
        <pc:picChg chg="del mod">
          <ac:chgData name="Simon Baecke" userId="17f024d1-ba6a-408b-b9ed-5d3e0aa82c25" providerId="ADAL" clId="{D2F6B572-CF7C-4F7C-8603-79E3FFBD6195}" dt="2023-02-27T15:15:10.875" v="293" actId="478"/>
          <ac:picMkLst>
            <pc:docMk/>
            <pc:sldMk cId="4135365383" sldId="268"/>
            <ac:picMk id="11" creationId="{0787037E-5219-0BD3-B888-F4370F0742D7}"/>
          </ac:picMkLst>
        </pc:picChg>
        <pc:picChg chg="add mod">
          <ac:chgData name="Simon Baecke" userId="17f024d1-ba6a-408b-b9ed-5d3e0aa82c25" providerId="ADAL" clId="{D2F6B572-CF7C-4F7C-8603-79E3FFBD6195}" dt="2023-03-01T11:11:10.033" v="1278" actId="1076"/>
          <ac:picMkLst>
            <pc:docMk/>
            <pc:sldMk cId="4135365383" sldId="268"/>
            <ac:picMk id="12" creationId="{EE900A64-5098-5FDE-8B79-0AC6FA58015E}"/>
          </ac:picMkLst>
        </pc:picChg>
      </pc:sldChg>
      <pc:sldChg chg="addSp delSp modSp add mod">
        <pc:chgData name="Simon Baecke" userId="17f024d1-ba6a-408b-b9ed-5d3e0aa82c25" providerId="ADAL" clId="{D2F6B572-CF7C-4F7C-8603-79E3FFBD6195}" dt="2023-02-28T15:31:58.640" v="1147" actId="478"/>
        <pc:sldMkLst>
          <pc:docMk/>
          <pc:sldMk cId="1665737711" sldId="269"/>
        </pc:sldMkLst>
        <pc:spChg chg="del">
          <ac:chgData name="Simon Baecke" userId="17f024d1-ba6a-408b-b9ed-5d3e0aa82c25" providerId="ADAL" clId="{D2F6B572-CF7C-4F7C-8603-79E3FFBD6195}" dt="2023-02-28T15:29:08.798" v="1142" actId="478"/>
          <ac:spMkLst>
            <pc:docMk/>
            <pc:sldMk cId="1665737711" sldId="269"/>
            <ac:spMk id="2" creationId="{E296A268-AAEC-4F94-1AC9-C0CE20A56B6E}"/>
          </ac:spMkLst>
        </pc:spChg>
        <pc:spChg chg="del mod">
          <ac:chgData name="Simon Baecke" userId="17f024d1-ba6a-408b-b9ed-5d3e0aa82c25" providerId="ADAL" clId="{D2F6B572-CF7C-4F7C-8603-79E3FFBD6195}" dt="2023-02-28T15:29:14.318" v="1143" actId="931"/>
          <ac:spMkLst>
            <pc:docMk/>
            <pc:sldMk cId="1665737711" sldId="269"/>
            <ac:spMk id="3" creationId="{3ABBF487-3060-0861-868A-24EA59B1C143}"/>
          </ac:spMkLst>
        </pc:spChg>
        <pc:spChg chg="add del mod">
          <ac:chgData name="Simon Baecke" userId="17f024d1-ba6a-408b-b9ed-5d3e0aa82c25" providerId="ADAL" clId="{D2F6B572-CF7C-4F7C-8603-79E3FFBD6195}" dt="2023-02-28T15:31:57.394" v="1146" actId="478"/>
          <ac:spMkLst>
            <pc:docMk/>
            <pc:sldMk cId="1665737711" sldId="269"/>
            <ac:spMk id="6" creationId="{DB411A59-18A2-B326-830C-B3EE501FD4A1}"/>
          </ac:spMkLst>
        </pc:spChg>
        <pc:spChg chg="add del mod">
          <ac:chgData name="Simon Baecke" userId="17f024d1-ba6a-408b-b9ed-5d3e0aa82c25" providerId="ADAL" clId="{D2F6B572-CF7C-4F7C-8603-79E3FFBD6195}" dt="2023-02-28T15:31:58.640" v="1147" actId="478"/>
          <ac:spMkLst>
            <pc:docMk/>
            <pc:sldMk cId="1665737711" sldId="269"/>
            <ac:spMk id="12" creationId="{AF2EB347-0B00-1E70-6324-96FA5E0EC535}"/>
          </ac:spMkLst>
        </pc:spChg>
        <pc:picChg chg="del">
          <ac:chgData name="Simon Baecke" userId="17f024d1-ba6a-408b-b9ed-5d3e0aa82c25" providerId="ADAL" clId="{D2F6B572-CF7C-4F7C-8603-79E3FFBD6195}" dt="2023-02-28T15:21:24.049" v="984" actId="478"/>
          <ac:picMkLst>
            <pc:docMk/>
            <pc:sldMk cId="1665737711" sldId="269"/>
            <ac:picMk id="5" creationId="{ABC29786-7585-F8E3-C4B7-D46832422770}"/>
          </ac:picMkLst>
        </pc:picChg>
        <pc:picChg chg="del">
          <ac:chgData name="Simon Baecke" userId="17f024d1-ba6a-408b-b9ed-5d3e0aa82c25" providerId="ADAL" clId="{D2F6B572-CF7C-4F7C-8603-79E3FFBD6195}" dt="2023-02-28T15:21:24.781" v="985" actId="478"/>
          <ac:picMkLst>
            <pc:docMk/>
            <pc:sldMk cId="1665737711" sldId="269"/>
            <ac:picMk id="8" creationId="{84F0DFFE-83CA-E22A-75AA-D04317F80459}"/>
          </ac:picMkLst>
        </pc:picChg>
        <pc:picChg chg="add del mod">
          <ac:chgData name="Simon Baecke" userId="17f024d1-ba6a-408b-b9ed-5d3e0aa82c25" providerId="ADAL" clId="{D2F6B572-CF7C-4F7C-8603-79E3FFBD6195}" dt="2023-02-28T15:31:50.330" v="1144" actId="478"/>
          <ac:picMkLst>
            <pc:docMk/>
            <pc:sldMk cId="1665737711" sldId="269"/>
            <ac:picMk id="9" creationId="{8B3BA70B-2FE3-0D75-059F-793C86104608}"/>
          </ac:picMkLst>
        </pc:picChg>
        <pc:picChg chg="del">
          <ac:chgData name="Simon Baecke" userId="17f024d1-ba6a-408b-b9ed-5d3e0aa82c25" providerId="ADAL" clId="{D2F6B572-CF7C-4F7C-8603-79E3FFBD6195}" dt="2023-02-28T15:21:23.415" v="983" actId="478"/>
          <ac:picMkLst>
            <pc:docMk/>
            <pc:sldMk cId="1665737711" sldId="269"/>
            <ac:picMk id="10" creationId="{A6B220C1-35F1-FBFD-57AA-B2FEB904870D}"/>
          </ac:picMkLst>
        </pc:picChg>
        <pc:picChg chg="add">
          <ac:chgData name="Simon Baecke" userId="17f024d1-ba6a-408b-b9ed-5d3e0aa82c25" providerId="ADAL" clId="{D2F6B572-CF7C-4F7C-8603-79E3FFBD6195}" dt="2023-02-28T15:31:51.379" v="1145" actId="22"/>
          <ac:picMkLst>
            <pc:docMk/>
            <pc:sldMk cId="1665737711" sldId="269"/>
            <ac:picMk id="14" creationId="{4BF73C50-719E-656D-A020-69F1480D9459}"/>
          </ac:picMkLst>
        </pc:picChg>
      </pc:sldChg>
      <pc:sldChg chg="addSp delSp add mod">
        <pc:chgData name="Simon Baecke" userId="17f024d1-ba6a-408b-b9ed-5d3e0aa82c25" providerId="ADAL" clId="{D2F6B572-CF7C-4F7C-8603-79E3FFBD6195}" dt="2023-02-28T15:34:46.013" v="1151" actId="22"/>
        <pc:sldMkLst>
          <pc:docMk/>
          <pc:sldMk cId="1618925120" sldId="270"/>
        </pc:sldMkLst>
        <pc:picChg chg="add">
          <ac:chgData name="Simon Baecke" userId="17f024d1-ba6a-408b-b9ed-5d3e0aa82c25" providerId="ADAL" clId="{D2F6B572-CF7C-4F7C-8603-79E3FFBD6195}" dt="2023-02-28T15:34:46.013" v="1151" actId="22"/>
          <ac:picMkLst>
            <pc:docMk/>
            <pc:sldMk cId="1618925120" sldId="270"/>
            <ac:picMk id="3" creationId="{F62DFA35-76CD-0EBD-C2DA-852D6BDE944A}"/>
          </ac:picMkLst>
        </pc:picChg>
        <pc:picChg chg="del">
          <ac:chgData name="Simon Baecke" userId="17f024d1-ba6a-408b-b9ed-5d3e0aa82c25" providerId="ADAL" clId="{D2F6B572-CF7C-4F7C-8603-79E3FFBD6195}" dt="2023-02-28T15:32:03.640" v="1149" actId="478"/>
          <ac:picMkLst>
            <pc:docMk/>
            <pc:sldMk cId="1618925120" sldId="270"/>
            <ac:picMk id="14" creationId="{4BF73C50-719E-656D-A020-69F1480D9459}"/>
          </ac:picMkLst>
        </pc:picChg>
      </pc:sldChg>
      <pc:sldChg chg="addSp add mod">
        <pc:chgData name="Simon Baecke" userId="17f024d1-ba6a-408b-b9ed-5d3e0aa82c25" providerId="ADAL" clId="{D2F6B572-CF7C-4F7C-8603-79E3FFBD6195}" dt="2023-02-28T15:35:04.530" v="1152" actId="22"/>
        <pc:sldMkLst>
          <pc:docMk/>
          <pc:sldMk cId="2987190073" sldId="271"/>
        </pc:sldMkLst>
        <pc:picChg chg="add">
          <ac:chgData name="Simon Baecke" userId="17f024d1-ba6a-408b-b9ed-5d3e0aa82c25" providerId="ADAL" clId="{D2F6B572-CF7C-4F7C-8603-79E3FFBD6195}" dt="2023-02-28T15:35:04.530" v="1152" actId="22"/>
          <ac:picMkLst>
            <pc:docMk/>
            <pc:sldMk cId="2987190073" sldId="271"/>
            <ac:picMk id="3" creationId="{9BAC83A5-19AB-AAE0-0B15-6FEA922F74E1}"/>
          </ac:picMkLst>
        </pc:picChg>
      </pc:sldChg>
      <pc:sldChg chg="addSp delSp modSp add mod ord">
        <pc:chgData name="Simon Baecke" userId="17f024d1-ba6a-408b-b9ed-5d3e0aa82c25" providerId="ADAL" clId="{D2F6B572-CF7C-4F7C-8603-79E3FFBD6195}" dt="2023-03-01T09:31:38.306" v="1254" actId="1076"/>
        <pc:sldMkLst>
          <pc:docMk/>
          <pc:sldMk cId="1039278105" sldId="272"/>
        </pc:sldMkLst>
        <pc:spChg chg="del mod">
          <ac:chgData name="Simon Baecke" userId="17f024d1-ba6a-408b-b9ed-5d3e0aa82c25" providerId="ADAL" clId="{D2F6B572-CF7C-4F7C-8603-79E3FFBD6195}" dt="2023-03-01T09:20:51.102" v="1176" actId="478"/>
          <ac:spMkLst>
            <pc:docMk/>
            <pc:sldMk cId="1039278105" sldId="272"/>
            <ac:spMk id="2" creationId="{0D88D98F-8513-392D-D4CA-C67866541160}"/>
          </ac:spMkLst>
        </pc:spChg>
        <pc:spChg chg="del">
          <ac:chgData name="Simon Baecke" userId="17f024d1-ba6a-408b-b9ed-5d3e0aa82c25" providerId="ADAL" clId="{D2F6B572-CF7C-4F7C-8603-79E3FFBD6195}" dt="2023-02-28T15:50:13.078" v="1163" actId="478"/>
          <ac:spMkLst>
            <pc:docMk/>
            <pc:sldMk cId="1039278105" sldId="272"/>
            <ac:spMk id="3" creationId="{C64A2EE1-F626-B2DB-6BBA-B7514AF0A298}"/>
          </ac:spMkLst>
        </pc:spChg>
        <pc:spChg chg="add del">
          <ac:chgData name="Simon Baecke" userId="17f024d1-ba6a-408b-b9ed-5d3e0aa82c25" providerId="ADAL" clId="{D2F6B572-CF7C-4F7C-8603-79E3FFBD6195}" dt="2023-02-28T15:49:12.948" v="1156" actId="22"/>
          <ac:spMkLst>
            <pc:docMk/>
            <pc:sldMk cId="1039278105" sldId="272"/>
            <ac:spMk id="5" creationId="{446A3E0C-23C1-2D27-CBFC-2F6D8D30ED78}"/>
          </ac:spMkLst>
        </pc:spChg>
        <pc:spChg chg="add del mod">
          <ac:chgData name="Simon Baecke" userId="17f024d1-ba6a-408b-b9ed-5d3e0aa82c25" providerId="ADAL" clId="{D2F6B572-CF7C-4F7C-8603-79E3FFBD6195}" dt="2023-02-28T15:50:18.870" v="1164" actId="478"/>
          <ac:spMkLst>
            <pc:docMk/>
            <pc:sldMk cId="1039278105" sldId="272"/>
            <ac:spMk id="9" creationId="{F978885A-CDAA-9C3F-12A9-E9759901EC9A}"/>
          </ac:spMkLst>
        </pc:spChg>
        <pc:spChg chg="add del mod">
          <ac:chgData name="Simon Baecke" userId="17f024d1-ba6a-408b-b9ed-5d3e0aa82c25" providerId="ADAL" clId="{D2F6B572-CF7C-4F7C-8603-79E3FFBD6195}" dt="2023-03-01T09:20:53.500" v="1177" actId="478"/>
          <ac:spMkLst>
            <pc:docMk/>
            <pc:sldMk cId="1039278105" sldId="272"/>
            <ac:spMk id="15" creationId="{AB64490D-6B8A-0F0B-1CEA-121B079102CA}"/>
          </ac:spMkLst>
        </pc:spChg>
        <pc:picChg chg="add del mod">
          <ac:chgData name="Simon Baecke" userId="17f024d1-ba6a-408b-b9ed-5d3e0aa82c25" providerId="ADAL" clId="{D2F6B572-CF7C-4F7C-8603-79E3FFBD6195}" dt="2023-02-28T15:54:35.460" v="1169" actId="478"/>
          <ac:picMkLst>
            <pc:docMk/>
            <pc:sldMk cId="1039278105" sldId="272"/>
            <ac:picMk id="7" creationId="{B444279B-BBA0-E2EE-4474-672FAA6AEE61}"/>
          </ac:picMkLst>
        </pc:picChg>
        <pc:picChg chg="add mod">
          <ac:chgData name="Simon Baecke" userId="17f024d1-ba6a-408b-b9ed-5d3e0aa82c25" providerId="ADAL" clId="{D2F6B572-CF7C-4F7C-8603-79E3FFBD6195}" dt="2023-03-01T09:31:15.920" v="1251" actId="1076"/>
          <ac:picMkLst>
            <pc:docMk/>
            <pc:sldMk cId="1039278105" sldId="272"/>
            <ac:picMk id="11" creationId="{E5CE646A-7F80-044F-3D5A-FF68CAE69DAF}"/>
          </ac:picMkLst>
        </pc:picChg>
        <pc:picChg chg="add del mod">
          <ac:chgData name="Simon Baecke" userId="17f024d1-ba6a-408b-b9ed-5d3e0aa82c25" providerId="ADAL" clId="{D2F6B572-CF7C-4F7C-8603-79E3FFBD6195}" dt="2023-03-01T09:28:41.090" v="1214" actId="21"/>
          <ac:picMkLst>
            <pc:docMk/>
            <pc:sldMk cId="1039278105" sldId="272"/>
            <ac:picMk id="13" creationId="{14B77BD7-BC23-0F39-06C1-8ED39C70674E}"/>
          </ac:picMkLst>
        </pc:picChg>
        <pc:inkChg chg="add del">
          <ac:chgData name="Simon Baecke" userId="17f024d1-ba6a-408b-b9ed-5d3e0aa82c25" providerId="ADAL" clId="{D2F6B572-CF7C-4F7C-8603-79E3FFBD6195}" dt="2023-03-01T09:26:34.720" v="1189" actId="9405"/>
          <ac:inkMkLst>
            <pc:docMk/>
            <pc:sldMk cId="1039278105" sldId="272"/>
            <ac:inkMk id="2" creationId="{8E43C4A2-A547-06BD-ABEE-1A38A7D2C8F3}"/>
          </ac:inkMkLst>
        </pc:inkChg>
        <pc:inkChg chg="add del">
          <ac:chgData name="Simon Baecke" userId="17f024d1-ba6a-408b-b9ed-5d3e0aa82c25" providerId="ADAL" clId="{D2F6B572-CF7C-4F7C-8603-79E3FFBD6195}" dt="2023-03-01T09:26:37.360" v="1191" actId="9405"/>
          <ac:inkMkLst>
            <pc:docMk/>
            <pc:sldMk cId="1039278105" sldId="272"/>
            <ac:inkMk id="3" creationId="{6B62B2DC-CB1A-AE1B-DC34-CA61B1FA3FA9}"/>
          </ac:inkMkLst>
        </pc:inkChg>
        <pc:inkChg chg="add mod">
          <ac:chgData name="Simon Baecke" userId="17f024d1-ba6a-408b-b9ed-5d3e0aa82c25" providerId="ADAL" clId="{D2F6B572-CF7C-4F7C-8603-79E3FFBD6195}" dt="2023-03-01T09:31:38.306" v="1254" actId="1076"/>
          <ac:inkMkLst>
            <pc:docMk/>
            <pc:sldMk cId="1039278105" sldId="272"/>
            <ac:inkMk id="4" creationId="{92730392-F3E2-5FC7-668C-6D4A712F5964}"/>
          </ac:inkMkLst>
        </pc:inkChg>
        <pc:inkChg chg="add mod">
          <ac:chgData name="Simon Baecke" userId="17f024d1-ba6a-408b-b9ed-5d3e0aa82c25" providerId="ADAL" clId="{D2F6B572-CF7C-4F7C-8603-79E3FFBD6195}" dt="2023-03-01T09:31:38.306" v="1254" actId="1076"/>
          <ac:inkMkLst>
            <pc:docMk/>
            <pc:sldMk cId="1039278105" sldId="272"/>
            <ac:inkMk id="5" creationId="{21E9664C-7399-1FFE-038D-4ECA27482BBE}"/>
          </ac:inkMkLst>
        </pc:inkChg>
        <pc:inkChg chg="add del">
          <ac:chgData name="Simon Baecke" userId="17f024d1-ba6a-408b-b9ed-5d3e0aa82c25" providerId="ADAL" clId="{D2F6B572-CF7C-4F7C-8603-79E3FFBD6195}" dt="2023-03-01T09:27:21.665" v="1195" actId="9405"/>
          <ac:inkMkLst>
            <pc:docMk/>
            <pc:sldMk cId="1039278105" sldId="272"/>
            <ac:inkMk id="6" creationId="{022F538A-B11F-4EC5-8665-E9186AE37E03}"/>
          </ac:inkMkLst>
        </pc:inkChg>
        <pc:inkChg chg="add del">
          <ac:chgData name="Simon Baecke" userId="17f024d1-ba6a-408b-b9ed-5d3e0aa82c25" providerId="ADAL" clId="{D2F6B572-CF7C-4F7C-8603-79E3FFBD6195}" dt="2023-03-01T09:28:41.090" v="1214" actId="21"/>
          <ac:inkMkLst>
            <pc:docMk/>
            <pc:sldMk cId="1039278105" sldId="272"/>
            <ac:inkMk id="7" creationId="{DCC030C8-6B2E-2B00-F0D0-0036583EC052}"/>
          </ac:inkMkLst>
        </pc:inkChg>
        <pc:inkChg chg="add del">
          <ac:chgData name="Simon Baecke" userId="17f024d1-ba6a-408b-b9ed-5d3e0aa82c25" providerId="ADAL" clId="{D2F6B572-CF7C-4F7C-8603-79E3FFBD6195}" dt="2023-03-01T09:28:14.039" v="1200" actId="9405"/>
          <ac:inkMkLst>
            <pc:docMk/>
            <pc:sldMk cId="1039278105" sldId="272"/>
            <ac:inkMk id="8" creationId="{DA134767-F82F-F45B-B8F8-42CDAEC3A03F}"/>
          </ac:inkMkLst>
        </pc:inkChg>
        <pc:inkChg chg="add del">
          <ac:chgData name="Simon Baecke" userId="17f024d1-ba6a-408b-b9ed-5d3e0aa82c25" providerId="ADAL" clId="{D2F6B572-CF7C-4F7C-8603-79E3FFBD6195}" dt="2023-03-01T09:30:54.325" v="1246" actId="9405"/>
          <ac:inkMkLst>
            <pc:docMk/>
            <pc:sldMk cId="1039278105" sldId="272"/>
            <ac:inkMk id="9" creationId="{210E1DF1-46F8-C751-EC6B-A488E615711A}"/>
          </ac:inkMkLst>
        </pc:inkChg>
        <pc:inkChg chg="add del">
          <ac:chgData name="Simon Baecke" userId="17f024d1-ba6a-408b-b9ed-5d3e0aa82c25" providerId="ADAL" clId="{D2F6B572-CF7C-4F7C-8603-79E3FFBD6195}" dt="2023-03-01T09:30:55.370" v="1248" actId="9405"/>
          <ac:inkMkLst>
            <pc:docMk/>
            <pc:sldMk cId="1039278105" sldId="272"/>
            <ac:inkMk id="10" creationId="{F439C81A-7A22-2076-01EE-37D29255DA1F}"/>
          </ac:inkMkLst>
        </pc:inkChg>
      </pc:sldChg>
      <pc:sldChg chg="addSp delSp new del mod">
        <pc:chgData name="Simon Baecke" userId="17f024d1-ba6a-408b-b9ed-5d3e0aa82c25" providerId="ADAL" clId="{D2F6B572-CF7C-4F7C-8603-79E3FFBD6195}" dt="2023-03-01T09:28:31.418" v="1208" actId="680"/>
        <pc:sldMkLst>
          <pc:docMk/>
          <pc:sldMk cId="3883650158" sldId="273"/>
        </pc:sldMkLst>
        <pc:picChg chg="add del">
          <ac:chgData name="Simon Baecke" userId="17f024d1-ba6a-408b-b9ed-5d3e0aa82c25" providerId="ADAL" clId="{D2F6B572-CF7C-4F7C-8603-79E3FFBD6195}" dt="2023-03-01T09:28:31.187" v="1207" actId="22"/>
          <ac:picMkLst>
            <pc:docMk/>
            <pc:sldMk cId="3883650158" sldId="273"/>
            <ac:picMk id="3" creationId="{1E85121E-C283-E77E-4303-5C74810D0A39}"/>
          </ac:picMkLst>
        </pc:picChg>
      </pc:sldChg>
      <pc:sldChg chg="addSp delSp modSp new mod">
        <pc:chgData name="Simon Baecke" userId="17f024d1-ba6a-408b-b9ed-5d3e0aa82c25" providerId="ADAL" clId="{D2F6B572-CF7C-4F7C-8603-79E3FFBD6195}" dt="2023-03-01T09:31:52.362" v="1257" actId="1076"/>
        <pc:sldMkLst>
          <pc:docMk/>
          <pc:sldMk cId="3986281942" sldId="273"/>
        </pc:sldMkLst>
        <pc:picChg chg="add mod">
          <ac:chgData name="Simon Baecke" userId="17f024d1-ba6a-408b-b9ed-5d3e0aa82c25" providerId="ADAL" clId="{D2F6B572-CF7C-4F7C-8603-79E3FFBD6195}" dt="2023-03-01T09:31:52.362" v="1257" actId="1076"/>
          <ac:picMkLst>
            <pc:docMk/>
            <pc:sldMk cId="3986281942" sldId="273"/>
            <ac:picMk id="3" creationId="{F193EE79-D354-F58D-8D89-49856391D4AF}"/>
          </ac:picMkLst>
        </pc:picChg>
        <pc:picChg chg="add mod">
          <ac:chgData name="Simon Baecke" userId="17f024d1-ba6a-408b-b9ed-5d3e0aa82c25" providerId="ADAL" clId="{D2F6B572-CF7C-4F7C-8603-79E3FFBD6195}" dt="2023-03-01T09:31:47.225" v="1256" actId="1076"/>
          <ac:picMkLst>
            <pc:docMk/>
            <pc:sldMk cId="3986281942" sldId="273"/>
            <ac:picMk id="4" creationId="{17EB76F3-95E4-13FC-72D9-E242C4F9D0D5}"/>
          </ac:picMkLst>
        </pc:picChg>
        <pc:inkChg chg="add mod">
          <ac:chgData name="Simon Baecke" userId="17f024d1-ba6a-408b-b9ed-5d3e0aa82c25" providerId="ADAL" clId="{D2F6B572-CF7C-4F7C-8603-79E3FFBD6195}" dt="2023-03-01T09:31:47.225" v="1256" actId="1076"/>
          <ac:inkMkLst>
            <pc:docMk/>
            <pc:sldMk cId="3986281942" sldId="273"/>
            <ac:inkMk id="5" creationId="{341E928C-6ADF-DCE1-644E-A0CCBDA77C25}"/>
          </ac:inkMkLst>
        </pc:inkChg>
        <pc:inkChg chg="add del">
          <ac:chgData name="Simon Baecke" userId="17f024d1-ba6a-408b-b9ed-5d3e0aa82c25" providerId="ADAL" clId="{D2F6B572-CF7C-4F7C-8603-79E3FFBD6195}" dt="2023-03-01T09:30:33.158" v="1243" actId="9405"/>
          <ac:inkMkLst>
            <pc:docMk/>
            <pc:sldMk cId="3986281942" sldId="273"/>
            <ac:inkMk id="6" creationId="{9886D073-C6C1-66B0-5A2C-5C1C79ED897A}"/>
          </ac:inkMkLst>
        </pc:inkChg>
        <pc:inkChg chg="add mod">
          <ac:chgData name="Simon Baecke" userId="17f024d1-ba6a-408b-b9ed-5d3e0aa82c25" providerId="ADAL" clId="{D2F6B572-CF7C-4F7C-8603-79E3FFBD6195}" dt="2023-03-01T09:31:52.362" v="1257" actId="1076"/>
          <ac:inkMkLst>
            <pc:docMk/>
            <pc:sldMk cId="3986281942" sldId="273"/>
            <ac:inkMk id="7" creationId="{9E68A6B8-D497-3CA5-C06D-8587561AE14D}"/>
          </ac:inkMkLst>
        </pc:inkChg>
      </pc:sldChg>
      <pc:sldChg chg="addSp modSp new mod">
        <pc:chgData name="Simon Baecke" userId="17f024d1-ba6a-408b-b9ed-5d3e0aa82c25" providerId="ADAL" clId="{D2F6B572-CF7C-4F7C-8603-79E3FFBD6195}" dt="2023-03-01T17:07:45.931" v="2432" actId="15"/>
        <pc:sldMkLst>
          <pc:docMk/>
          <pc:sldMk cId="3291470197" sldId="274"/>
        </pc:sldMkLst>
        <pc:spChg chg="mod">
          <ac:chgData name="Simon Baecke" userId="17f024d1-ba6a-408b-b9ed-5d3e0aa82c25" providerId="ADAL" clId="{D2F6B572-CF7C-4F7C-8603-79E3FFBD6195}" dt="2023-03-01T13:25:40.260" v="1737" actId="790"/>
          <ac:spMkLst>
            <pc:docMk/>
            <pc:sldMk cId="3291470197" sldId="274"/>
            <ac:spMk id="2" creationId="{DEDEE7F4-613B-96A5-DFDB-25A57E29B1B0}"/>
          </ac:spMkLst>
        </pc:spChg>
        <pc:spChg chg="mod">
          <ac:chgData name="Simon Baecke" userId="17f024d1-ba6a-408b-b9ed-5d3e0aa82c25" providerId="ADAL" clId="{D2F6B572-CF7C-4F7C-8603-79E3FFBD6195}" dt="2023-03-01T17:07:45.931" v="2432" actId="15"/>
          <ac:spMkLst>
            <pc:docMk/>
            <pc:sldMk cId="3291470197" sldId="274"/>
            <ac:spMk id="3" creationId="{7A064673-B190-BE0E-8A7E-0F0551F8E947}"/>
          </ac:spMkLst>
        </pc:spChg>
        <pc:picChg chg="add mod">
          <ac:chgData name="Simon Baecke" userId="17f024d1-ba6a-408b-b9ed-5d3e0aa82c25" providerId="ADAL" clId="{D2F6B572-CF7C-4F7C-8603-79E3FFBD6195}" dt="2023-03-01T11:35:55.928" v="1462" actId="1076"/>
          <ac:picMkLst>
            <pc:docMk/>
            <pc:sldMk cId="3291470197" sldId="274"/>
            <ac:picMk id="5" creationId="{34FA4516-564C-77CF-6E90-F1C0D46C4A2D}"/>
          </ac:picMkLst>
        </pc:picChg>
      </pc:sldChg>
      <pc:sldChg chg="delSp modSp add mod">
        <pc:chgData name="Simon Baecke" userId="17f024d1-ba6a-408b-b9ed-5d3e0aa82c25" providerId="ADAL" clId="{D2F6B572-CF7C-4F7C-8603-79E3FFBD6195}" dt="2023-03-02T08:02:25.127" v="2522" actId="20577"/>
        <pc:sldMkLst>
          <pc:docMk/>
          <pc:sldMk cId="3323489607" sldId="275"/>
        </pc:sldMkLst>
        <pc:spChg chg="mod">
          <ac:chgData name="Simon Baecke" userId="17f024d1-ba6a-408b-b9ed-5d3e0aa82c25" providerId="ADAL" clId="{D2F6B572-CF7C-4F7C-8603-79E3FFBD6195}" dt="2023-03-01T14:31:28.485" v="2268" actId="20577"/>
          <ac:spMkLst>
            <pc:docMk/>
            <pc:sldMk cId="3323489607" sldId="275"/>
            <ac:spMk id="2" creationId="{DEDEE7F4-613B-96A5-DFDB-25A57E29B1B0}"/>
          </ac:spMkLst>
        </pc:spChg>
        <pc:spChg chg="mod">
          <ac:chgData name="Simon Baecke" userId="17f024d1-ba6a-408b-b9ed-5d3e0aa82c25" providerId="ADAL" clId="{D2F6B572-CF7C-4F7C-8603-79E3FFBD6195}" dt="2023-03-02T08:02:25.127" v="2522" actId="20577"/>
          <ac:spMkLst>
            <pc:docMk/>
            <pc:sldMk cId="3323489607" sldId="275"/>
            <ac:spMk id="3" creationId="{7A064673-B190-BE0E-8A7E-0F0551F8E947}"/>
          </ac:spMkLst>
        </pc:spChg>
        <pc:picChg chg="del">
          <ac:chgData name="Simon Baecke" userId="17f024d1-ba6a-408b-b9ed-5d3e0aa82c25" providerId="ADAL" clId="{D2F6B572-CF7C-4F7C-8603-79E3FFBD6195}" dt="2023-03-01T11:36:55.757" v="1476" actId="478"/>
          <ac:picMkLst>
            <pc:docMk/>
            <pc:sldMk cId="3323489607" sldId="275"/>
            <ac:picMk id="5" creationId="{34FA4516-564C-77CF-6E90-F1C0D46C4A2D}"/>
          </ac:picMkLst>
        </pc:picChg>
      </pc:sldChg>
      <pc:sldChg chg="modSp add mod">
        <pc:chgData name="Simon Baecke" userId="17f024d1-ba6a-408b-b9ed-5d3e0aa82c25" providerId="ADAL" clId="{D2F6B572-CF7C-4F7C-8603-79E3FFBD6195}" dt="2023-03-01T14:50:52.433" v="2385" actId="20577"/>
        <pc:sldMkLst>
          <pc:docMk/>
          <pc:sldMk cId="1926857488" sldId="276"/>
        </pc:sldMkLst>
        <pc:spChg chg="mod">
          <ac:chgData name="Simon Baecke" userId="17f024d1-ba6a-408b-b9ed-5d3e0aa82c25" providerId="ADAL" clId="{D2F6B572-CF7C-4F7C-8603-79E3FFBD6195}" dt="2023-03-01T14:10:32.044" v="2260" actId="20577"/>
          <ac:spMkLst>
            <pc:docMk/>
            <pc:sldMk cId="1926857488" sldId="276"/>
            <ac:spMk id="2" creationId="{16C2F3D0-6F4F-8D62-BC2C-79EE6A360EEE}"/>
          </ac:spMkLst>
        </pc:spChg>
        <pc:spChg chg="mod">
          <ac:chgData name="Simon Baecke" userId="17f024d1-ba6a-408b-b9ed-5d3e0aa82c25" providerId="ADAL" clId="{D2F6B572-CF7C-4F7C-8603-79E3FFBD6195}" dt="2023-03-01T14:50:52.433" v="2385" actId="20577"/>
          <ac:spMkLst>
            <pc:docMk/>
            <pc:sldMk cId="1926857488" sldId="276"/>
            <ac:spMk id="3" creationId="{714CD7D6-5721-6D39-11CD-4E99763CD466}"/>
          </ac:spMkLst>
        </pc:spChg>
      </pc:sldChg>
      <pc:sldChg chg="add del ord">
        <pc:chgData name="Simon Baecke" userId="17f024d1-ba6a-408b-b9ed-5d3e0aa82c25" providerId="ADAL" clId="{D2F6B572-CF7C-4F7C-8603-79E3FFBD6195}" dt="2023-03-01T13:36:09.281" v="1975" actId="47"/>
        <pc:sldMkLst>
          <pc:docMk/>
          <pc:sldMk cId="2857158569" sldId="276"/>
        </pc:sldMkLst>
      </pc:sldChg>
      <pc:sldChg chg="addSp modSp new mod">
        <pc:chgData name="Simon Baecke" userId="17f024d1-ba6a-408b-b9ed-5d3e0aa82c25" providerId="ADAL" clId="{D2F6B572-CF7C-4F7C-8603-79E3FFBD6195}" dt="2023-03-01T19:58:40.130" v="2500" actId="1076"/>
        <pc:sldMkLst>
          <pc:docMk/>
          <pc:sldMk cId="1964336861" sldId="277"/>
        </pc:sldMkLst>
        <pc:spChg chg="mod">
          <ac:chgData name="Simon Baecke" userId="17f024d1-ba6a-408b-b9ed-5d3e0aa82c25" providerId="ADAL" clId="{D2F6B572-CF7C-4F7C-8603-79E3FFBD6195}" dt="2023-03-01T19:56:41.993" v="2464" actId="20577"/>
          <ac:spMkLst>
            <pc:docMk/>
            <pc:sldMk cId="1964336861" sldId="277"/>
            <ac:spMk id="2" creationId="{ED027187-A58E-77B0-3E2E-6F749D0C4D5B}"/>
          </ac:spMkLst>
        </pc:spChg>
        <pc:picChg chg="add mod">
          <ac:chgData name="Simon Baecke" userId="17f024d1-ba6a-408b-b9ed-5d3e0aa82c25" providerId="ADAL" clId="{D2F6B572-CF7C-4F7C-8603-79E3FFBD6195}" dt="2023-03-01T19:58:40.130" v="2500" actId="1076"/>
          <ac:picMkLst>
            <pc:docMk/>
            <pc:sldMk cId="1964336861" sldId="277"/>
            <ac:picMk id="2050" creationId="{AD3F81B5-7ABA-B0CC-34C2-F5430E07D45A}"/>
          </ac:picMkLst>
        </pc:picChg>
      </pc:sldChg>
      <pc:sldChg chg="addSp modSp add mod setBg">
        <pc:chgData name="Simon Baecke" userId="17f024d1-ba6a-408b-b9ed-5d3e0aa82c25" providerId="ADAL" clId="{D2F6B572-CF7C-4F7C-8603-79E3FFBD6195}" dt="2023-03-01T19:57:48.741" v="2495" actId="1076"/>
        <pc:sldMkLst>
          <pc:docMk/>
          <pc:sldMk cId="2641117513" sldId="278"/>
        </pc:sldMkLst>
        <pc:spChg chg="mod">
          <ac:chgData name="Simon Baecke" userId="17f024d1-ba6a-408b-b9ed-5d3e0aa82c25" providerId="ADAL" clId="{D2F6B572-CF7C-4F7C-8603-79E3FFBD6195}" dt="2023-03-01T19:57:08.237" v="2475" actId="26606"/>
          <ac:spMkLst>
            <pc:docMk/>
            <pc:sldMk cId="2641117513" sldId="278"/>
            <ac:spMk id="2" creationId="{ED027187-A58E-77B0-3E2E-6F749D0C4D5B}"/>
          </ac:spMkLst>
        </pc:spChg>
        <pc:picChg chg="add mod">
          <ac:chgData name="Simon Baecke" userId="17f024d1-ba6a-408b-b9ed-5d3e0aa82c25" providerId="ADAL" clId="{D2F6B572-CF7C-4F7C-8603-79E3FFBD6195}" dt="2023-03-01T19:57:46.084" v="2494" actId="1076"/>
          <ac:picMkLst>
            <pc:docMk/>
            <pc:sldMk cId="2641117513" sldId="278"/>
            <ac:picMk id="1026" creationId="{38A90D88-C2BA-B926-2C79-1AB4FA302E6B}"/>
          </ac:picMkLst>
        </pc:picChg>
        <pc:picChg chg="add mod">
          <ac:chgData name="Simon Baecke" userId="17f024d1-ba6a-408b-b9ed-5d3e0aa82c25" providerId="ADAL" clId="{D2F6B572-CF7C-4F7C-8603-79E3FFBD6195}" dt="2023-03-01T19:57:48.741" v="2495" actId="1076"/>
          <ac:picMkLst>
            <pc:docMk/>
            <pc:sldMk cId="2641117513" sldId="278"/>
            <ac:picMk id="1028" creationId="{F836D548-2EAB-FAB1-E843-3F590F7B24D7}"/>
          </ac:picMkLst>
        </pc:picChg>
      </pc:sldChg>
      <pc:sldChg chg="addSp modSp add mod ord">
        <pc:chgData name="Simon Baecke" userId="17f024d1-ba6a-408b-b9ed-5d3e0aa82c25" providerId="ADAL" clId="{D2F6B572-CF7C-4F7C-8603-79E3FFBD6195}" dt="2023-03-01T19:59:08.030" v="2503" actId="1076"/>
        <pc:sldMkLst>
          <pc:docMk/>
          <pc:sldMk cId="3023507186" sldId="279"/>
        </pc:sldMkLst>
        <pc:spChg chg="mod">
          <ac:chgData name="Simon Baecke" userId="17f024d1-ba6a-408b-b9ed-5d3e0aa82c25" providerId="ADAL" clId="{D2F6B572-CF7C-4F7C-8603-79E3FFBD6195}" dt="2023-03-01T19:56:51.197" v="2471" actId="20577"/>
          <ac:spMkLst>
            <pc:docMk/>
            <pc:sldMk cId="3023507186" sldId="279"/>
            <ac:spMk id="2" creationId="{ED027187-A58E-77B0-3E2E-6F749D0C4D5B}"/>
          </ac:spMkLst>
        </pc:spChg>
        <pc:picChg chg="add mod">
          <ac:chgData name="Simon Baecke" userId="17f024d1-ba6a-408b-b9ed-5d3e0aa82c25" providerId="ADAL" clId="{D2F6B572-CF7C-4F7C-8603-79E3FFBD6195}" dt="2023-03-01T19:59:08.030" v="2503" actId="1076"/>
          <ac:picMkLst>
            <pc:docMk/>
            <pc:sldMk cId="3023507186" sldId="279"/>
            <ac:picMk id="3074" creationId="{4E7D05BC-6CC0-EC07-05F7-A5E2697B7E78}"/>
          </ac:picMkLst>
        </pc:picChg>
      </pc:sldChg>
      <pc:sldChg chg="addSp delSp modSp add mod">
        <pc:chgData name="Simon Baecke" userId="17f024d1-ba6a-408b-b9ed-5d3e0aa82c25" providerId="ADAL" clId="{D2F6B572-CF7C-4F7C-8603-79E3FFBD6195}" dt="2023-03-02T07:26:37.301" v="2517" actId="478"/>
        <pc:sldMkLst>
          <pc:docMk/>
          <pc:sldMk cId="2887726559" sldId="280"/>
        </pc:sldMkLst>
        <pc:spChg chg="del">
          <ac:chgData name="Simon Baecke" userId="17f024d1-ba6a-408b-b9ed-5d3e0aa82c25" providerId="ADAL" clId="{D2F6B572-CF7C-4F7C-8603-79E3FFBD6195}" dt="2023-03-01T19:59:53.433" v="2508" actId="478"/>
          <ac:spMkLst>
            <pc:docMk/>
            <pc:sldMk cId="2887726559" sldId="280"/>
            <ac:spMk id="2" creationId="{ED027187-A58E-77B0-3E2E-6F749D0C4D5B}"/>
          </ac:spMkLst>
        </pc:spChg>
        <pc:spChg chg="add del mod">
          <ac:chgData name="Simon Baecke" userId="17f024d1-ba6a-408b-b9ed-5d3e0aa82c25" providerId="ADAL" clId="{D2F6B572-CF7C-4F7C-8603-79E3FFBD6195}" dt="2023-03-02T07:26:37.301" v="2517" actId="478"/>
          <ac:spMkLst>
            <pc:docMk/>
            <pc:sldMk cId="2887726559" sldId="280"/>
            <ac:spMk id="4" creationId="{25C9A3D2-09E3-8A02-90F5-2A09AB95BE6C}"/>
          </ac:spMkLst>
        </pc:spChg>
        <pc:picChg chg="del">
          <ac:chgData name="Simon Baecke" userId="17f024d1-ba6a-408b-b9ed-5d3e0aa82c25" providerId="ADAL" clId="{D2F6B572-CF7C-4F7C-8603-79E3FFBD6195}" dt="2023-03-01T19:59:44.453" v="2505" actId="478"/>
          <ac:picMkLst>
            <pc:docMk/>
            <pc:sldMk cId="2887726559" sldId="280"/>
            <ac:picMk id="1026" creationId="{38A90D88-C2BA-B926-2C79-1AB4FA302E6B}"/>
          </ac:picMkLst>
        </pc:picChg>
        <pc:picChg chg="del">
          <ac:chgData name="Simon Baecke" userId="17f024d1-ba6a-408b-b9ed-5d3e0aa82c25" providerId="ADAL" clId="{D2F6B572-CF7C-4F7C-8603-79E3FFBD6195}" dt="2023-03-01T19:59:45.691" v="2506" actId="478"/>
          <ac:picMkLst>
            <pc:docMk/>
            <pc:sldMk cId="2887726559" sldId="280"/>
            <ac:picMk id="1028" creationId="{F836D548-2EAB-FAB1-E843-3F590F7B24D7}"/>
          </ac:picMkLst>
        </pc:picChg>
        <pc:picChg chg="add">
          <ac:chgData name="Simon Baecke" userId="17f024d1-ba6a-408b-b9ed-5d3e0aa82c25" providerId="ADAL" clId="{D2F6B572-CF7C-4F7C-8603-79E3FFBD6195}" dt="2023-03-01T19:59:46.513" v="2507"/>
          <ac:picMkLst>
            <pc:docMk/>
            <pc:sldMk cId="2887726559" sldId="280"/>
            <ac:picMk id="4098" creationId="{9C3BF6CE-0EFC-C5DE-5D54-2F400BFC7A6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09:26:42.9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0,'1172'0,"-1152"1,35 6,-35-3,33 1,57-7,80 4,-132 6,-37-5,36 3,746-7,-780 2,37 7,-37-4,35 0,778-3,-382-2,-425-1,34-5,24-1,59 9,73-3,-149-5,-35 2,39 0,650 6,-710-1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09:26:49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71,'141'2,"149"-4,-209-6,-51 3,39 1,673 5,-728-2,-1-1,26-6,-6 2,-7 1,-1 1,0 0,29 0,-38 4,0 0,0-2,28-5,-17 2,1 2,0 1,0 1,35 3,3 0,1023-2,-1072 1,1 1,23 5,-2 0,-16-4,16 3,64 1,624-7,-715 0,-1 2,24 4,-22-3,0 0,17 0,93-4,51 2,-127 7,-34-5,0 0,19 0,35-3,-21 0,73 9,-59-3,-1-3,68-4,-33-1,-57 3,-10 0,0-2,0 0,42-8,-48 5,34-2,11-1,-46 4,1 1,20 0,-26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09:28:45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18,'595'0,"-575"-1,35-7,-35 5,34-2,815 5,-403 1,-452-1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09:30:37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19,'512'0,"-500"-1,0 0,23-6,-22 4,0 1,17-1,429 1,-222 4,1541-2,-1772 0,0 1,0-1,0 1,0 0,7 3,-2-1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53F21-AF49-1201-DFB4-42ADB5D1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3BF07B-8986-7695-68A2-6C69BC2B4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29A959-02BE-69A9-4CE1-DBA686D5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DB986D-8FE3-7056-7405-75BBD876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D8DBC6-8284-D64F-25D4-141F9DD8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2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6A041-1474-5026-378F-89193B7E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0EC035F-7F54-9BF0-0F55-3142F301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EE3387-7C72-D602-E3B8-229952BB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22B795-60DA-C3A1-789D-1A6A65BC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A6B155-C57E-20D1-8043-B84FFE0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1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40A93B-BBE0-EF53-B215-D08BAC6D2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FC1B41-21DF-4D96-1161-30D9846B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0E62DB-DA52-340B-CEC0-A473979D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46915-614D-333C-9191-04B984ED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F227E0-2850-582C-3549-4147E1C0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D4635-508A-B814-D9C3-FFB03A8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385A3F-481C-F883-C32D-BDA8BE3F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DC63E0-7BA2-02FC-D165-6FF9DABA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FD9ED4-82E2-8820-5277-4D39EBA1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1F6D3D-DA2B-940F-D8EB-35BADF78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2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0490E-53E9-1CE4-BD5D-C16749AF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8E1DCB-4FF3-56A8-F131-5A75117F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C31BFD-4D8A-0467-D346-7AECDF80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60632B-2EDC-6653-F25A-7A585E8A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797226-9C99-BC09-4ACA-587A636B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9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40AE5-1F82-4C88-4D2F-4A8BD712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C1CA1B-CE4E-CE98-3F47-DA4A8CD04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928D71-40C7-8B37-C59A-3A3FDB1F5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E91B4C-16B1-3C28-359A-6EBA7701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33B480-09D1-5738-1A0A-56482B26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B093EE-9583-597F-C865-FFB3E0A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E1ED6-B522-7234-1D41-D9F9CF2F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0D3B9C-9BA7-64FF-7DD3-0FB8EBE3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CCFC93-E1BC-1A72-986D-88A097D4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9A91107-6088-ACE8-ADF1-8D339E9EC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A19A97-B759-6D73-680B-F6C316A96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1F27093-D17A-926C-5430-1BCA70E2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4C6AC64-7660-7420-EFF3-A31E1AAC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7CD02AB-D5D4-C5B1-5607-A8A6E3CC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6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67FCA-7971-E053-A1BD-7C8751A9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B497EB4-C9CA-4C7B-C933-43DB5683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7B9FA7B-5A42-6F33-6053-B175842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04196AA-8B16-B0E8-14BB-9F931814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79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AE4386B-5CA3-9D68-1DA2-8FE21311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A630BA-B739-DEAE-52D4-0EB95939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C8DF1F-0271-F774-D14B-99811D5C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6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2D65-B647-4BC7-9D34-3CF29FE0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F3124A-3299-7C2A-6473-7F779370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4E4B26-B2C8-DAB1-8794-94123895E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824835-CA1D-9FBE-3174-EB79E8AE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8B7B7B-64E6-9347-387B-E29B846F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65043D-E84D-4D29-4D51-412C06C9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76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9CDD7-CF79-3B21-A755-DBD6432F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2350E44-7F13-E3BA-7C18-C65944B65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564DFB-9F9D-19F8-BDE7-304432939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811783-5F11-CC86-4422-26A9272B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623C5A-9FEA-55E9-C7C8-FBE5036A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A9758D-1C78-EEF3-A66E-7D6793F7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5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C0E9C1-DF12-C618-7B79-4CCFF4A1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51826E-EF16-BB68-7969-DA97B9B3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CF081C-C723-1375-89D2-318DDD989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D44F-34FB-45C2-ADD5-6E6B14CCB8BC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ADE0DF-806A-3233-081B-BF6AC3DAB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23237A-91E8-3D6D-A6C0-6F568E953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1E7D-E19F-4CEF-9EEE-7248B8BC8F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97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2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190.png"/><Relationship Id="rId4" Type="http://schemas.openxmlformats.org/officeDocument/2006/relationships/customXml" Target="../ink/ink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EBEC3-F2EC-4930-9048-2CF188691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111" y="1122363"/>
            <a:ext cx="9355777" cy="2387600"/>
          </a:xfrm>
        </p:spPr>
        <p:txBody>
          <a:bodyPr>
            <a:normAutofit/>
          </a:bodyPr>
          <a:lstStyle/>
          <a:p>
            <a:r>
              <a:rPr lang="en-US" sz="5400" dirty="0"/>
              <a:t>Automating the rainwater</a:t>
            </a:r>
            <a:r>
              <a:rPr lang="nl-BE" sz="5400" dirty="0"/>
              <a:t> </a:t>
            </a:r>
            <a:r>
              <a:rPr lang="en-US" sz="5400" dirty="0"/>
              <a:t>regulation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87E12C-1DFD-BA95-DDBF-DBB420935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7308"/>
            <a:ext cx="9144000" cy="81049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BE" dirty="0"/>
              <a:t>Simon Baecke</a:t>
            </a:r>
          </a:p>
          <a:p>
            <a:pPr algn="r"/>
            <a:r>
              <a:rPr lang="nl-BE" dirty="0"/>
              <a:t>02/03/2023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13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27187-A58E-77B0-3E2E-6F749D0C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DMN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36D548-2EAB-FAB1-E843-3F590F7B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38112"/>
            <a:ext cx="5734050" cy="6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 met tafel&#10;&#10;Automatisch gegenereerde beschrijving">
            <a:extLst>
              <a:ext uri="{FF2B5EF4-FFF2-40B4-BE49-F238E27FC236}">
                <a16:creationId xmlns:a16="http://schemas.microsoft.com/office/drawing/2014/main" id="{38A90D88-C2BA-B926-2C79-1AB4FA30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79" y="2429994"/>
            <a:ext cx="6429500" cy="23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11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C3BF6CE-0EFC-C5DE-5D54-2F400BFC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00013"/>
            <a:ext cx="5753100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2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6A268-AAEC-4F94-1AC9-C0CE20A5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BPMN2.0 XML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BBF487-3060-0861-868A-24EA59B1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796"/>
            <a:ext cx="10515600" cy="5219204"/>
          </a:xfrm>
        </p:spPr>
        <p:txBody>
          <a:bodyPr/>
          <a:lstStyle/>
          <a:p>
            <a:r>
              <a:rPr lang="en-US" dirty="0"/>
              <a:t>BPMN is based on the XML schema</a:t>
            </a:r>
          </a:p>
          <a:p>
            <a:r>
              <a:rPr lang="en-US" dirty="0"/>
              <a:t>5 types of objects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nl-BE" dirty="0"/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6F216A9-1845-82C0-4086-CB72BB13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02" y="3168636"/>
            <a:ext cx="10008114" cy="52072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E2630FC-036B-E641-45E4-80F2297F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02" y="4641013"/>
            <a:ext cx="5162815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4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6A268-AAEC-4F94-1AC9-C0CE20A5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BPMN2.0 XML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BBF487-3060-0861-868A-24EA59B1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732"/>
            <a:ext cx="10515600" cy="4532231"/>
          </a:xfrm>
        </p:spPr>
        <p:txBody>
          <a:bodyPr/>
          <a:lstStyle/>
          <a:p>
            <a:pPr lvl="1"/>
            <a:r>
              <a:rPr lang="en-US" dirty="0"/>
              <a:t>Gateways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Artifacts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Connections</a:t>
            </a:r>
            <a:endParaRPr lang="nl-BE" dirty="0"/>
          </a:p>
          <a:p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B9313E6-9802-4F5F-15CA-FC4B1F2B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53" y="2225347"/>
            <a:ext cx="5226319" cy="130181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0C86435-9887-66E2-F644-4FF2B110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53" y="4176123"/>
            <a:ext cx="7436232" cy="34926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E900A64-5098-5FDE-8B79-0AC6FA58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53" y="5283089"/>
            <a:ext cx="7721997" cy="1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6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4BF73C50-719E-656D-A020-69F1480D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254"/>
            <a:ext cx="12192000" cy="38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62DFA35-76CD-0EBD-C2DA-852D6BDE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233"/>
            <a:ext cx="12192000" cy="41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2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BAC83A5-19AB-AAE0-0B15-6FEA922F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849"/>
            <a:ext cx="12192000" cy="49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EE7F4-613B-96A5-DFDB-25A57E29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  <a:r>
              <a:rPr lang="nl-BE" dirty="0"/>
              <a:t> of concept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064673-B190-BE0E-8A7E-0F0551F8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Data in .csv file</a:t>
            </a:r>
          </a:p>
          <a:p>
            <a:pPr lvl="1"/>
            <a:r>
              <a:rPr lang="en-US" dirty="0"/>
              <a:t>Plot area &gt; 250m²</a:t>
            </a:r>
          </a:p>
          <a:p>
            <a:pPr lvl="1"/>
            <a:r>
              <a:rPr lang="en-US" dirty="0"/>
              <a:t>Not in water extraction area so infiltration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4FA4516-564C-77CF-6E90-F1C0D46C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02" y="3139295"/>
            <a:ext cx="5423055" cy="3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EE7F4-613B-96A5-DFDB-25A57E29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Reflection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064673-B190-BE0E-8A7E-0F0551F8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part 1 of rainwater regulation</a:t>
            </a:r>
          </a:p>
          <a:p>
            <a:r>
              <a:rPr lang="en-US" dirty="0"/>
              <a:t>Extract data from sources (when needed)</a:t>
            </a:r>
          </a:p>
          <a:p>
            <a:r>
              <a:rPr lang="en-US" dirty="0"/>
              <a:t>Implement in BIM software to send warnings</a:t>
            </a:r>
          </a:p>
          <a:p>
            <a:r>
              <a:rPr lang="en-US" dirty="0"/>
              <a:t>Web page with file upload</a:t>
            </a:r>
          </a:p>
          <a:p>
            <a:r>
              <a:rPr lang="en-US" dirty="0"/>
              <a:t>Output format</a:t>
            </a:r>
          </a:p>
        </p:txBody>
      </p:sp>
    </p:spTree>
    <p:extLst>
      <p:ext uri="{BB962C8B-B14F-4D97-AF65-F5344CB8AC3E}">
        <p14:creationId xmlns:p14="http://schemas.microsoft.com/office/powerpoint/2010/main" val="332348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8D98F-8513-392D-D4CA-C678665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GIS data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4A2EE1-F626-B2DB-6BBA-B7514AF0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Extract </a:t>
            </a:r>
            <a:r>
              <a:rPr lang="en-US" dirty="0"/>
              <a:t>coordinates</a:t>
            </a:r>
            <a:r>
              <a:rPr lang="nl-BE" dirty="0"/>
              <a:t> from address (and </a:t>
            </a:r>
            <a:r>
              <a:rPr lang="nl-BE" dirty="0" err="1"/>
              <a:t>vice</a:t>
            </a:r>
            <a:r>
              <a:rPr lang="nl-BE" dirty="0"/>
              <a:t> versa)</a:t>
            </a:r>
          </a:p>
          <a:p>
            <a:pPr lvl="1"/>
            <a:r>
              <a:rPr lang="nl-BE" dirty="0" err="1"/>
              <a:t>Geolocation</a:t>
            </a:r>
            <a:r>
              <a:rPr lang="nl-BE" dirty="0"/>
              <a:t> Service API by Digitaal Vlaanderen</a:t>
            </a:r>
          </a:p>
          <a:p>
            <a:pPr lvl="1"/>
            <a:r>
              <a:rPr lang="nl-BE" dirty="0"/>
              <a:t>Data van CRAB, </a:t>
            </a:r>
            <a:r>
              <a:rPr lang="nl-BE" dirty="0" err="1"/>
              <a:t>Urb</a:t>
            </a:r>
            <a:r>
              <a:rPr lang="nl-BE" dirty="0"/>
              <a:t>-IS &amp; POI</a:t>
            </a:r>
            <a:endParaRPr lang="en-GB" dirty="0"/>
          </a:p>
          <a:p>
            <a:r>
              <a:rPr lang="en-GB" dirty="0"/>
              <a:t>Extract area of plot and location of water extraction areas</a:t>
            </a:r>
          </a:p>
          <a:p>
            <a:pPr lvl="1"/>
            <a:r>
              <a:rPr lang="en-GB" dirty="0"/>
              <a:t>WFS open data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80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390C-94F7-515D-111E-7E7FFEFE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Rainwater regulation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26247-596A-4A7C-EF8C-15E26E83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</a:t>
            </a:r>
            <a:r>
              <a:rPr lang="en-US" dirty="0"/>
              <a:t>parallel regulations</a:t>
            </a:r>
          </a:p>
          <a:p>
            <a:pPr lvl="1"/>
            <a:r>
              <a:rPr lang="en-US" dirty="0"/>
              <a:t>Building scale</a:t>
            </a:r>
          </a:p>
          <a:p>
            <a:pPr lvl="1"/>
            <a:r>
              <a:rPr lang="en-US" dirty="0"/>
              <a:t>Plot scale</a:t>
            </a:r>
          </a:p>
          <a:p>
            <a:r>
              <a:rPr lang="en-US" dirty="0"/>
              <a:t>Data from 3 data sources</a:t>
            </a:r>
          </a:p>
          <a:p>
            <a:pPr lvl="1"/>
            <a:r>
              <a:rPr lang="en-US" dirty="0"/>
              <a:t>BIM</a:t>
            </a:r>
          </a:p>
          <a:p>
            <a:pPr lvl="1"/>
            <a:r>
              <a:rPr lang="en-US" dirty="0"/>
              <a:t>GIS</a:t>
            </a:r>
          </a:p>
          <a:p>
            <a:pPr lvl="1"/>
            <a:r>
              <a:rPr lang="en-US" dirty="0"/>
              <a:t>Conceptual 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29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E5CE646A-7F80-044F-3D5A-FF68CAE6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34" y="195656"/>
            <a:ext cx="6165273" cy="6466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92730392-F3E2-5FC7-668C-6D4A712F5964}"/>
                  </a:ext>
                </a:extLst>
              </p14:cNvPr>
              <p14:cNvContentPartPr/>
              <p14:nvPr/>
            </p14:nvContentPartPr>
            <p14:xfrm>
              <a:off x="4256953" y="2612599"/>
              <a:ext cx="1971000" cy="1872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92730392-F3E2-5FC7-668C-6D4A712F59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3313" y="2504599"/>
                <a:ext cx="20786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21E9664C-7399-1FFE-038D-4ECA27482BBE}"/>
                  </a:ext>
                </a:extLst>
              </p14:cNvPr>
              <p14:cNvContentPartPr/>
              <p14:nvPr/>
            </p14:nvContentPartPr>
            <p14:xfrm>
              <a:off x="4245073" y="2782879"/>
              <a:ext cx="1989000" cy="327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21E9664C-7399-1FFE-038D-4ECA27482B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1433" y="2675239"/>
                <a:ext cx="2096640" cy="2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27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8D98F-8513-392D-D4CA-C6786654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WFS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4A2EE1-F626-B2DB-6BBA-B7514AF0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Grootschalig Referentiebestand (GRB)</a:t>
            </a:r>
          </a:p>
          <a:p>
            <a:pPr lvl="1"/>
            <a:r>
              <a:rPr lang="nl-BE" dirty="0" err="1"/>
              <a:t>Hosted</a:t>
            </a:r>
            <a:r>
              <a:rPr lang="nl-BE" dirty="0"/>
              <a:t> by Digitaal Vlaanderen</a:t>
            </a:r>
          </a:p>
          <a:p>
            <a:r>
              <a:rPr lang="nl-BE" dirty="0"/>
              <a:t>Grondwaterwingebieden en beschermingszones (2016)</a:t>
            </a:r>
          </a:p>
          <a:p>
            <a:pPr lvl="1"/>
            <a:r>
              <a:rPr lang="nl-BE" dirty="0" err="1"/>
              <a:t>Hosted</a:t>
            </a:r>
            <a:r>
              <a:rPr lang="nl-BE" dirty="0"/>
              <a:t> by Databank Ondergrond Vlaanderen</a:t>
            </a:r>
          </a:p>
        </p:txBody>
      </p:sp>
    </p:spTree>
    <p:extLst>
      <p:ext uri="{BB962C8B-B14F-4D97-AF65-F5344CB8AC3E}">
        <p14:creationId xmlns:p14="http://schemas.microsoft.com/office/powerpoint/2010/main" val="296996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193EE79-D354-F58D-8D89-49856391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5" y="189174"/>
            <a:ext cx="3793045" cy="6466687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17EB76F3-95E4-13FC-72D9-E242C4F9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33" y="189176"/>
            <a:ext cx="4064952" cy="6466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341E928C-6ADF-DCE1-644E-A0CCBDA77C25}"/>
                  </a:ext>
                </a:extLst>
              </p14:cNvPr>
              <p14:cNvContentPartPr/>
              <p14:nvPr/>
            </p14:nvContentPartPr>
            <p14:xfrm>
              <a:off x="8424296" y="3285954"/>
              <a:ext cx="753840" cy="648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341E928C-6ADF-DCE1-644E-A0CCBDA77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0296" y="3178314"/>
                <a:ext cx="861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9E68A6B8-D497-3CA5-C06D-8587561AE14D}"/>
                  </a:ext>
                </a:extLst>
              </p14:cNvPr>
              <p14:cNvContentPartPr/>
              <p14:nvPr/>
            </p14:nvContentPartPr>
            <p14:xfrm>
              <a:off x="1645277" y="1436119"/>
              <a:ext cx="1136160" cy="720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9E68A6B8-D497-3CA5-C06D-8587561AE1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1637" y="1328119"/>
                <a:ext cx="124380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28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2F3D0-6F4F-8D62-BC2C-79EE6A36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BIM data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CD7D6-5721-6D39-11CD-4E99763C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Roof type</a:t>
            </a:r>
          </a:p>
          <a:p>
            <a:r>
              <a:rPr lang="en-US" dirty="0"/>
              <a:t>Building type</a:t>
            </a:r>
          </a:p>
          <a:p>
            <a:r>
              <a:rPr lang="en-US" dirty="0"/>
              <a:t>Building area</a:t>
            </a:r>
          </a:p>
          <a:p>
            <a:r>
              <a:rPr lang="en-US" dirty="0"/>
              <a:t>Horizontal projected roof area (old &amp; new)</a:t>
            </a:r>
          </a:p>
          <a:p>
            <a:r>
              <a:rPr lang="en-US" dirty="0"/>
              <a:t>Pavement area (old &amp; new)</a:t>
            </a:r>
          </a:p>
          <a:p>
            <a:r>
              <a:rPr lang="en-US" dirty="0"/>
              <a:t>Foreseen infiltration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5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2F3D0-6F4F-8D62-BC2C-79EE6A36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BIM data </a:t>
            </a:r>
            <a:r>
              <a:rPr lang="nl-BE" dirty="0" err="1"/>
              <a:t>hurdles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CD7D6-5721-6D39-11CD-4E99763C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general way to indicate if building type is a single-family dwelling</a:t>
            </a:r>
          </a:p>
          <a:p>
            <a:r>
              <a:rPr lang="en-US" dirty="0"/>
              <a:t>Sites are not always modelled in BIM environment</a:t>
            </a:r>
          </a:p>
          <a:p>
            <a:r>
              <a:rPr lang="en-US" dirty="0"/>
              <a:t>Projected horizontal area of site can be complex</a:t>
            </a:r>
          </a:p>
          <a:p>
            <a:r>
              <a:rPr lang="en-US" dirty="0"/>
              <a:t>Modeling differences:</a:t>
            </a:r>
          </a:p>
          <a:p>
            <a:pPr lvl="1"/>
            <a:r>
              <a:rPr lang="en-US" dirty="0"/>
              <a:t>Area of the roof</a:t>
            </a:r>
          </a:p>
          <a:p>
            <a:pPr lvl="1"/>
            <a:r>
              <a:rPr lang="en-US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192685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9493598-6C1C-CDEA-4D64-D0A611D4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3" y="0"/>
            <a:ext cx="11634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5CFE0F6-AF7A-1BB8-AA19-4E36D30A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2" y="0"/>
            <a:ext cx="11227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8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DDC8EE1-3883-700E-F99C-73F9AD0D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6" y="0"/>
            <a:ext cx="11626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E3075A1-9E01-92FF-877C-A53456F7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6" y="0"/>
            <a:ext cx="11626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0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60F22-B7C5-8FCA-438C-60B81A04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BPMN,DMN &amp; CMMN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64BD7DE-1536-B2D4-ED7E-00825946A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926" y="1690688"/>
            <a:ext cx="9080147" cy="4788787"/>
          </a:xfr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2ED78CF5-BB1C-025B-3E41-8DFA5C65889B}"/>
              </a:ext>
            </a:extLst>
          </p:cNvPr>
          <p:cNvSpPr txBox="1"/>
          <p:nvPr/>
        </p:nvSpPr>
        <p:spPr>
          <a:xfrm>
            <a:off x="9957461" y="6596390"/>
            <a:ext cx="3633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Source: Object Management Group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665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27187-A58E-77B0-3E2E-6F749D0C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BPMN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3F81B5-7ABA-B0CC-34C2-F5430E07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74" y="1690688"/>
            <a:ext cx="9498651" cy="450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3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27187-A58E-77B0-3E2E-6F749D0C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CMMN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7D05BC-6CC0-EC07-05F7-A5E2697B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7" y="1519238"/>
            <a:ext cx="10007566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5071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Breedbeeld</PresentationFormat>
  <Paragraphs>75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Kantoorthema</vt:lpstr>
      <vt:lpstr>Automating the rainwater regulation</vt:lpstr>
      <vt:lpstr>Rainwater regulation</vt:lpstr>
      <vt:lpstr>PowerPoint-presentatie</vt:lpstr>
      <vt:lpstr>PowerPoint-presentatie</vt:lpstr>
      <vt:lpstr>PowerPoint-presentatie</vt:lpstr>
      <vt:lpstr>PowerPoint-presentatie</vt:lpstr>
      <vt:lpstr>BPMN,DMN &amp; CMMN</vt:lpstr>
      <vt:lpstr>BPMN</vt:lpstr>
      <vt:lpstr>CMMN</vt:lpstr>
      <vt:lpstr>DMN</vt:lpstr>
      <vt:lpstr>PowerPoint-presentatie</vt:lpstr>
      <vt:lpstr>BPMN2.0 XML</vt:lpstr>
      <vt:lpstr>BPMN2.0 XML</vt:lpstr>
      <vt:lpstr>PowerPoint-presentatie</vt:lpstr>
      <vt:lpstr>PowerPoint-presentatie</vt:lpstr>
      <vt:lpstr>PowerPoint-presentatie</vt:lpstr>
      <vt:lpstr>Proof of concept</vt:lpstr>
      <vt:lpstr>Reflection</vt:lpstr>
      <vt:lpstr>GIS data</vt:lpstr>
      <vt:lpstr>PowerPoint-presentatie</vt:lpstr>
      <vt:lpstr>WFS</vt:lpstr>
      <vt:lpstr>PowerPoint-presentatie</vt:lpstr>
      <vt:lpstr>BIM data</vt:lpstr>
      <vt:lpstr>BIM data hurdles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Tussentijdse presentatie 02/03</dc:title>
  <dc:creator>Simon Baecke</dc:creator>
  <cp:lastModifiedBy>Simon Baecke</cp:lastModifiedBy>
  <cp:revision>1</cp:revision>
  <dcterms:created xsi:type="dcterms:W3CDTF">2023-02-22T11:37:04Z</dcterms:created>
  <dcterms:modified xsi:type="dcterms:W3CDTF">2023-03-02T08:02:30Z</dcterms:modified>
</cp:coreProperties>
</file>