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1133" r:id="rId4"/>
    <p:sldId id="1130" r:id="rId6"/>
    <p:sldId id="1142" r:id="rId7"/>
    <p:sldId id="113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9" autoAdjust="0"/>
    <p:restoredTop sz="94660"/>
  </p:normalViewPr>
  <p:slideViewPr>
    <p:cSldViewPr>
      <p:cViewPr>
        <p:scale>
          <a:sx n="100" d="100"/>
          <a:sy n="100" d="100"/>
        </p:scale>
        <p:origin x="1848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E442-3828-41CA-915E-C7A0C8D149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3851920" y="203067"/>
            <a:ext cx="1523417" cy="346082"/>
          </a:xfrm>
          <a:prstGeom prst="rect">
            <a:avLst/>
          </a:prstGeom>
          <a:noFill/>
        </p:spPr>
        <p:txBody>
          <a:bodyPr wrap="none" lIns="68542" tIns="34271" rIns="68542" bIns="34271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单击输入标题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184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184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60795"/>
            <a:ext cx="2123165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燕尾形 7"/>
          <p:cNvSpPr/>
          <p:nvPr userDrawn="1"/>
        </p:nvSpPr>
        <p:spPr>
          <a:xfrm>
            <a:off x="395536" y="339502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燕尾形 8"/>
          <p:cNvSpPr/>
          <p:nvPr userDrawn="1"/>
        </p:nvSpPr>
        <p:spPr>
          <a:xfrm>
            <a:off x="611560" y="339502"/>
            <a:ext cx="288032" cy="28803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2149" y="-10716"/>
            <a:ext cx="7608095" cy="2475310"/>
          </a:xfrm>
          <a:custGeom>
            <a:avLst/>
            <a:gdLst>
              <a:gd name="connsiteX0" fmla="*/ 0 w 10144126"/>
              <a:gd name="connsiteY0" fmla="*/ 0 h 3300413"/>
              <a:gd name="connsiteX1" fmla="*/ 10144126 w 10144126"/>
              <a:gd name="connsiteY1" fmla="*/ 14288 h 3300413"/>
              <a:gd name="connsiteX2" fmla="*/ 6600826 w 10144126"/>
              <a:gd name="connsiteY2" fmla="*/ 3300413 h 3300413"/>
              <a:gd name="connsiteX3" fmla="*/ 5843588 w 10144126"/>
              <a:gd name="connsiteY3" fmla="*/ 2500313 h 3300413"/>
              <a:gd name="connsiteX4" fmla="*/ 4914901 w 10144126"/>
              <a:gd name="connsiteY4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126" h="3300413">
                <a:moveTo>
                  <a:pt x="0" y="0"/>
                </a:moveTo>
                <a:lnTo>
                  <a:pt x="10144126" y="14288"/>
                </a:lnTo>
                <a:lnTo>
                  <a:pt x="6600826" y="3300413"/>
                </a:lnTo>
                <a:lnTo>
                  <a:pt x="5843588" y="2500313"/>
                </a:lnTo>
                <a:lnTo>
                  <a:pt x="4914901" y="33004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2149" y="-10716"/>
            <a:ext cx="7608095" cy="2475310"/>
          </a:xfrm>
          <a:custGeom>
            <a:avLst/>
            <a:gdLst>
              <a:gd name="connsiteX0" fmla="*/ 0 w 10144126"/>
              <a:gd name="connsiteY0" fmla="*/ 0 h 3300413"/>
              <a:gd name="connsiteX1" fmla="*/ 10144126 w 10144126"/>
              <a:gd name="connsiteY1" fmla="*/ 14288 h 3300413"/>
              <a:gd name="connsiteX2" fmla="*/ 6600826 w 10144126"/>
              <a:gd name="connsiteY2" fmla="*/ 3300413 h 3300413"/>
              <a:gd name="connsiteX3" fmla="*/ 5843588 w 10144126"/>
              <a:gd name="connsiteY3" fmla="*/ 2500313 h 3300413"/>
              <a:gd name="connsiteX4" fmla="*/ 4914901 w 10144126"/>
              <a:gd name="connsiteY4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126" h="3300413">
                <a:moveTo>
                  <a:pt x="0" y="0"/>
                </a:moveTo>
                <a:lnTo>
                  <a:pt x="10144126" y="14288"/>
                </a:lnTo>
                <a:lnTo>
                  <a:pt x="6600826" y="3300413"/>
                </a:lnTo>
                <a:lnTo>
                  <a:pt x="5843588" y="2500313"/>
                </a:lnTo>
                <a:lnTo>
                  <a:pt x="4914901" y="33004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Box 3"/>
          <p:cNvSpPr txBox="1"/>
          <p:nvPr userDrawn="1"/>
        </p:nvSpPr>
        <p:spPr>
          <a:xfrm>
            <a:off x="539552" y="473199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6" name="TextBox 25"/>
          <p:cNvSpPr txBox="1"/>
          <p:nvPr/>
        </p:nvSpPr>
        <p:spPr>
          <a:xfrm>
            <a:off x="611560" y="2067694"/>
            <a:ext cx="361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YOUR COMOANY’S NAME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611560" y="2395796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简约商务培训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PPT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模版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8" name="TextBox 32"/>
          <p:cNvSpPr txBox="1"/>
          <p:nvPr/>
        </p:nvSpPr>
        <p:spPr>
          <a:xfrm>
            <a:off x="611560" y="306941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适用于商务总结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工作总结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工作计划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49" name="TextBox 33"/>
          <p:cNvSpPr txBox="1"/>
          <p:nvPr/>
        </p:nvSpPr>
        <p:spPr>
          <a:xfrm>
            <a:off x="617171" y="3406229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CCTV FUTURE ADVERTISING COMPANY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IS CCTV TO EXOLORE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611560" y="875787"/>
            <a:ext cx="2496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spc="-300" dirty="0">
                <a:solidFill>
                  <a:schemeClr val="accent3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202X</a:t>
            </a:r>
            <a:endParaRPr lang="zh-CN" altLang="en-US" sz="8000" spc="-300" dirty="0">
              <a:solidFill>
                <a:schemeClr val="accent3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99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00"/>
                            </p:stCondLst>
                            <p:childTnLst>
                              <p:par>
                                <p:cTn id="2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399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243630" y="897679"/>
            <a:ext cx="2255883" cy="496723"/>
          </a:xfrm>
          <a:prstGeom prst="rect">
            <a:avLst/>
          </a:prstGeom>
        </p:spPr>
        <p:txBody>
          <a:bodyPr lIns="65023" tIns="32511" rIns="65023" bIns="32511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3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chemeClr val="accent3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/</a:t>
            </a:r>
            <a:r>
              <a:rPr lang="en-US" altLang="zh-CN" sz="1800" b="1" dirty="0">
                <a:solidFill>
                  <a:schemeClr val="accent3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Contents</a:t>
            </a:r>
            <a:endParaRPr lang="en-GB" sz="1800" b="1" dirty="0">
              <a:solidFill>
                <a:schemeClr val="accent3"/>
              </a:solidFill>
              <a:latin typeface="印品黑体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294428" y="1695749"/>
            <a:ext cx="894100" cy="523220"/>
            <a:chOff x="2215144" y="927951"/>
            <a:chExt cx="1244730" cy="959371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5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2294428" y="2375280"/>
            <a:ext cx="894100" cy="523220"/>
            <a:chOff x="2215144" y="1952311"/>
            <a:chExt cx="1244730" cy="959375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5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4"/>
          <p:cNvGrpSpPr/>
          <p:nvPr/>
        </p:nvGrpSpPr>
        <p:grpSpPr>
          <a:xfrm>
            <a:off x="2294428" y="3077041"/>
            <a:ext cx="894100" cy="523220"/>
            <a:chOff x="2215144" y="3018135"/>
            <a:chExt cx="1244730" cy="959372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7"/>
          <p:cNvGrpSpPr/>
          <p:nvPr/>
        </p:nvGrpSpPr>
        <p:grpSpPr>
          <a:xfrm>
            <a:off x="2294428" y="3759446"/>
            <a:ext cx="894100" cy="523220"/>
            <a:chOff x="2215144" y="4047038"/>
            <a:chExt cx="1244730" cy="959374"/>
          </a:xfrm>
        </p:grpSpPr>
        <p:sp>
          <p:nvSpPr>
            <p:cNvPr id="19" name="平行四边形 18"/>
            <p:cNvSpPr/>
            <p:nvPr/>
          </p:nvSpPr>
          <p:spPr>
            <a:xfrm>
              <a:off x="2215144" y="413585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393075" y="4047038"/>
              <a:ext cx="1066799" cy="95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20"/>
          <p:cNvGrpSpPr/>
          <p:nvPr/>
        </p:nvGrpSpPr>
        <p:grpSpPr>
          <a:xfrm>
            <a:off x="2973559" y="1707654"/>
            <a:ext cx="3856562" cy="465223"/>
            <a:chOff x="4315150" y="951775"/>
            <a:chExt cx="3857250" cy="546625"/>
          </a:xfrm>
        </p:grpSpPr>
        <p:sp>
          <p:nvSpPr>
            <p:cNvPr id="22" name="矩形 21"/>
            <p:cNvSpPr/>
            <p:nvPr/>
          </p:nvSpPr>
          <p:spPr>
            <a:xfrm>
              <a:off x="4841196" y="951775"/>
              <a:ext cx="2827147" cy="546625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23"/>
          <p:cNvGrpSpPr/>
          <p:nvPr/>
        </p:nvGrpSpPr>
        <p:grpSpPr>
          <a:xfrm>
            <a:off x="2973559" y="2355725"/>
            <a:ext cx="3856562" cy="507032"/>
            <a:chOff x="4315150" y="1591886"/>
            <a:chExt cx="3857250" cy="595750"/>
          </a:xfrm>
        </p:grpSpPr>
        <p:sp>
          <p:nvSpPr>
            <p:cNvPr id="25" name="矩形 24"/>
            <p:cNvSpPr/>
            <p:nvPr/>
          </p:nvSpPr>
          <p:spPr>
            <a:xfrm>
              <a:off x="4841196" y="1591886"/>
              <a:ext cx="2827147" cy="546625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26"/>
          <p:cNvGrpSpPr/>
          <p:nvPr/>
        </p:nvGrpSpPr>
        <p:grpSpPr>
          <a:xfrm>
            <a:off x="2973559" y="3075807"/>
            <a:ext cx="3856562" cy="481021"/>
            <a:chOff x="4315150" y="2316601"/>
            <a:chExt cx="3857250" cy="565187"/>
          </a:xfrm>
        </p:grpSpPr>
        <p:sp>
          <p:nvSpPr>
            <p:cNvPr id="28" name="矩形 27"/>
            <p:cNvSpPr/>
            <p:nvPr/>
          </p:nvSpPr>
          <p:spPr>
            <a:xfrm>
              <a:off x="4841197" y="2316601"/>
              <a:ext cx="2827146" cy="546625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29"/>
          <p:cNvGrpSpPr/>
          <p:nvPr/>
        </p:nvGrpSpPr>
        <p:grpSpPr>
          <a:xfrm>
            <a:off x="2973559" y="3723879"/>
            <a:ext cx="3856562" cy="527016"/>
            <a:chOff x="4315150" y="2956711"/>
            <a:chExt cx="3857250" cy="619230"/>
          </a:xfrm>
        </p:grpSpPr>
        <p:sp>
          <p:nvSpPr>
            <p:cNvPr id="31" name="矩形 30"/>
            <p:cNvSpPr/>
            <p:nvPr/>
          </p:nvSpPr>
          <p:spPr>
            <a:xfrm>
              <a:off x="4841196" y="2956711"/>
              <a:ext cx="2827147" cy="546625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0100" y="2466562"/>
            <a:ext cx="1805711" cy="626833"/>
            <a:chOff x="609599" y="3139323"/>
            <a:chExt cx="2407615" cy="835777"/>
          </a:xfrm>
        </p:grpSpPr>
        <p:sp>
          <p:nvSpPr>
            <p:cNvPr id="32" name="文本框 20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lvl="0" algn="r" defTabSz="914400">
                <a:defRPr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97861" y="2466562"/>
            <a:ext cx="1842997" cy="626833"/>
            <a:chOff x="9029821" y="3139323"/>
            <a:chExt cx="2457329" cy="835777"/>
          </a:xfrm>
        </p:grpSpPr>
        <p:sp>
          <p:nvSpPr>
            <p:cNvPr id="30" name="文本框 23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lvl="0" defTabSz="914400">
                <a:defRPr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14134" y="951017"/>
            <a:ext cx="1515732" cy="695805"/>
            <a:chOff x="5122025" y="525814"/>
            <a:chExt cx="2020976" cy="927740"/>
          </a:xfrm>
        </p:grpSpPr>
        <p:sp>
          <p:nvSpPr>
            <p:cNvPr id="28" name="文本框 26"/>
            <p:cNvSpPr txBox="1"/>
            <p:nvPr/>
          </p:nvSpPr>
          <p:spPr>
            <a:xfrm>
              <a:off x="5122026" y="826908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22025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91100" y="3844818"/>
            <a:ext cx="1842997" cy="626833"/>
            <a:chOff x="9029821" y="3139323"/>
            <a:chExt cx="2457329" cy="835777"/>
          </a:xfrm>
        </p:grpSpPr>
        <p:sp>
          <p:nvSpPr>
            <p:cNvPr id="26" name="文本框 29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lvl="0" defTabSz="914400">
                <a:defRPr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47189" y="3844818"/>
            <a:ext cx="1805711" cy="626833"/>
            <a:chOff x="609599" y="3139323"/>
            <a:chExt cx="2407615" cy="835777"/>
          </a:xfrm>
        </p:grpSpPr>
        <p:sp>
          <p:nvSpPr>
            <p:cNvPr id="24" name="文本框 32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lvl="0" algn="r" defTabSz="914400">
                <a:defRPr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27295" y="1676361"/>
            <a:ext cx="692658" cy="2043684"/>
            <a:chOff x="5027295" y="1676361"/>
            <a:chExt cx="692658" cy="2043684"/>
          </a:xfrm>
        </p:grpSpPr>
        <p:sp>
          <p:nvSpPr>
            <p:cNvPr id="10" name="平行四边形 9"/>
            <p:cNvSpPr/>
            <p:nvPr/>
          </p:nvSpPr>
          <p:spPr>
            <a:xfrm flipH="1">
              <a:off x="5027295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4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flipH="1" flipV="1">
              <a:off x="5027295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5182272" y="3232793"/>
              <a:ext cx="318050" cy="31746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424047" y="1676361"/>
            <a:ext cx="692658" cy="2043684"/>
            <a:chOff x="3424047" y="1676361"/>
            <a:chExt cx="692658" cy="2043684"/>
          </a:xfrm>
        </p:grpSpPr>
        <p:sp>
          <p:nvSpPr>
            <p:cNvPr id="6" name="平行四边形 5"/>
            <p:cNvSpPr/>
            <p:nvPr/>
          </p:nvSpPr>
          <p:spPr>
            <a:xfrm>
              <a:off x="3424047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flipV="1">
              <a:off x="3424047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任意多边形: 形状 19"/>
            <p:cNvSpPr>
              <a:spLocks noChangeAspect="1"/>
            </p:cNvSpPr>
            <p:nvPr/>
          </p:nvSpPr>
          <p:spPr bwMode="auto">
            <a:xfrm>
              <a:off x="3618595" y="3180718"/>
              <a:ext cx="369924" cy="369536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95194" y="1950681"/>
            <a:ext cx="692658" cy="1495044"/>
            <a:chOff x="2695194" y="1950681"/>
            <a:chExt cx="692658" cy="1495044"/>
          </a:xfrm>
        </p:grpSpPr>
        <p:sp>
          <p:nvSpPr>
            <p:cNvPr id="8" name="平行四边形 7"/>
            <p:cNvSpPr/>
            <p:nvPr/>
          </p:nvSpPr>
          <p:spPr>
            <a:xfrm>
              <a:off x="2695194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 flipV="1">
              <a:off x="2695194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2910443" y="3006209"/>
              <a:ext cx="321099" cy="26391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756148" y="1950681"/>
            <a:ext cx="692658" cy="1495044"/>
            <a:chOff x="5756148" y="1950681"/>
            <a:chExt cx="692658" cy="1495044"/>
          </a:xfrm>
        </p:grpSpPr>
        <p:sp>
          <p:nvSpPr>
            <p:cNvPr id="12" name="平行四边形 11"/>
            <p:cNvSpPr/>
            <p:nvPr/>
          </p:nvSpPr>
          <p:spPr>
            <a:xfrm flipH="1">
              <a:off x="5756148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5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H="1" flipV="1">
              <a:off x="5756148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5926367" y="2940249"/>
              <a:ext cx="342326" cy="32987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52900" y="1999096"/>
            <a:ext cx="838200" cy="1953685"/>
            <a:chOff x="4152900" y="1999096"/>
            <a:chExt cx="838200" cy="1953685"/>
          </a:xfrm>
        </p:grpSpPr>
        <p:sp>
          <p:nvSpPr>
            <p:cNvPr id="4" name="梯形 3"/>
            <p:cNvSpPr/>
            <p:nvPr/>
          </p:nvSpPr>
          <p:spPr>
            <a:xfrm>
              <a:off x="4152900" y="1999096"/>
              <a:ext cx="838200" cy="699107"/>
            </a:xfrm>
            <a:prstGeom prst="trapezoid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" name="梯形 4"/>
            <p:cNvSpPr/>
            <p:nvPr/>
          </p:nvSpPr>
          <p:spPr>
            <a:xfrm flipV="1">
              <a:off x="4152900" y="2698203"/>
              <a:ext cx="838200" cy="1254578"/>
            </a:xfrm>
            <a:prstGeom prst="trapezoid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4321969" y="3151538"/>
              <a:ext cx="500063" cy="462639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2859" y="1995793"/>
            <a:ext cx="2125618" cy="1454316"/>
            <a:chOff x="723909" y="2661057"/>
            <a:chExt cx="3201692" cy="1939088"/>
          </a:xfrm>
        </p:grpSpPr>
        <p:sp>
          <p:nvSpPr>
            <p:cNvPr id="51" name="Rectangle: Rounded Corners 5"/>
            <p:cNvSpPr/>
            <p:nvPr/>
          </p:nvSpPr>
          <p:spPr>
            <a:xfrm>
              <a:off x="1443251" y="4111193"/>
              <a:ext cx="2104692" cy="48895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none" lIns="144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8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44%</a:t>
              </a:r>
              <a:endParaRPr lang="en-US" altLang="zh-CN" sz="18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2" name="Rectangle: Rounded Corners 6"/>
            <p:cNvSpPr/>
            <p:nvPr/>
          </p:nvSpPr>
          <p:spPr>
            <a:xfrm>
              <a:off x="723909" y="3636600"/>
              <a:ext cx="2853370" cy="4889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144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8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56%</a:t>
              </a:r>
              <a:endParaRPr lang="en-US" altLang="zh-CN" sz="18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3" name="Rectangle: Rounded Corners 7"/>
            <p:cNvSpPr/>
            <p:nvPr/>
          </p:nvSpPr>
          <p:spPr>
            <a:xfrm>
              <a:off x="1545463" y="3144679"/>
              <a:ext cx="2158444" cy="4889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none" lIns="144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8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35%</a:t>
              </a:r>
              <a:endParaRPr lang="en-US" altLang="zh-CN" sz="18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4" name="Rectangle: Rounded Corners 8"/>
            <p:cNvSpPr/>
            <p:nvPr/>
          </p:nvSpPr>
          <p:spPr>
            <a:xfrm>
              <a:off x="2135113" y="2661057"/>
              <a:ext cx="1790488" cy="4889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144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8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23%</a:t>
              </a:r>
              <a:endParaRPr lang="en-US" altLang="zh-CN" sz="18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8766" y="1471926"/>
            <a:ext cx="2501922" cy="2501923"/>
            <a:chOff x="1858766" y="1471926"/>
            <a:chExt cx="2501922" cy="2501923"/>
          </a:xfrm>
        </p:grpSpPr>
        <p:sp>
          <p:nvSpPr>
            <p:cNvPr id="5" name="Freeform: Shape 9"/>
            <p:cNvSpPr/>
            <p:nvPr/>
          </p:nvSpPr>
          <p:spPr>
            <a:xfrm>
              <a:off x="1858766" y="1471926"/>
              <a:ext cx="2501922" cy="2501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6D4D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6" name="Freeform: Shape 10"/>
            <p:cNvSpPr/>
            <p:nvPr/>
          </p:nvSpPr>
          <p:spPr>
            <a:xfrm>
              <a:off x="2007737" y="1620898"/>
              <a:ext cx="2203995" cy="2203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grpSp>
          <p:nvGrpSpPr>
            <p:cNvPr id="27" name="Group 2"/>
            <p:cNvGrpSpPr>
              <a:grpSpLocks noChangeAspect="1"/>
            </p:cNvGrpSpPr>
            <p:nvPr/>
          </p:nvGrpSpPr>
          <p:grpSpPr bwMode="auto">
            <a:xfrm>
              <a:off x="2060720" y="1814770"/>
              <a:ext cx="2096811" cy="1776162"/>
              <a:chOff x="2884" y="1335"/>
              <a:chExt cx="1916" cy="1623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Freeform: Shape 15"/>
              <p:cNvSpPr/>
              <p:nvPr/>
            </p:nvSpPr>
            <p:spPr bwMode="auto">
              <a:xfrm>
                <a:off x="3818" y="1613"/>
                <a:ext cx="982" cy="1345"/>
              </a:xfrm>
              <a:custGeom>
                <a:avLst/>
                <a:gdLst>
                  <a:gd name="T0" fmla="*/ 194 w 472"/>
                  <a:gd name="T1" fmla="*/ 274 h 647"/>
                  <a:gd name="T2" fmla="*/ 236 w 472"/>
                  <a:gd name="T3" fmla="*/ 252 h 647"/>
                  <a:gd name="T4" fmla="*/ 203 w 472"/>
                  <a:gd name="T5" fmla="*/ 228 h 647"/>
                  <a:gd name="T6" fmla="*/ 181 w 472"/>
                  <a:gd name="T7" fmla="*/ 238 h 647"/>
                  <a:gd name="T8" fmla="*/ 150 w 472"/>
                  <a:gd name="T9" fmla="*/ 192 h 647"/>
                  <a:gd name="T10" fmla="*/ 146 w 472"/>
                  <a:gd name="T11" fmla="*/ 211 h 647"/>
                  <a:gd name="T12" fmla="*/ 102 w 472"/>
                  <a:gd name="T13" fmla="*/ 197 h 647"/>
                  <a:gd name="T14" fmla="*/ 72 w 472"/>
                  <a:gd name="T15" fmla="*/ 225 h 647"/>
                  <a:gd name="T16" fmla="*/ 37 w 472"/>
                  <a:gd name="T17" fmla="*/ 204 h 647"/>
                  <a:gd name="T18" fmla="*/ 68 w 472"/>
                  <a:gd name="T19" fmla="*/ 173 h 647"/>
                  <a:gd name="T20" fmla="*/ 105 w 472"/>
                  <a:gd name="T21" fmla="*/ 134 h 647"/>
                  <a:gd name="T22" fmla="*/ 164 w 472"/>
                  <a:gd name="T23" fmla="*/ 125 h 647"/>
                  <a:gd name="T24" fmla="*/ 192 w 472"/>
                  <a:gd name="T25" fmla="*/ 89 h 647"/>
                  <a:gd name="T26" fmla="*/ 195 w 472"/>
                  <a:gd name="T27" fmla="*/ 84 h 647"/>
                  <a:gd name="T28" fmla="*/ 189 w 472"/>
                  <a:gd name="T29" fmla="*/ 42 h 647"/>
                  <a:gd name="T30" fmla="*/ 161 w 472"/>
                  <a:gd name="T31" fmla="*/ 81 h 647"/>
                  <a:gd name="T32" fmla="*/ 139 w 472"/>
                  <a:gd name="T33" fmla="*/ 104 h 647"/>
                  <a:gd name="T34" fmla="*/ 115 w 472"/>
                  <a:gd name="T35" fmla="*/ 63 h 647"/>
                  <a:gd name="T36" fmla="*/ 182 w 472"/>
                  <a:gd name="T37" fmla="*/ 6 h 647"/>
                  <a:gd name="T38" fmla="*/ 267 w 472"/>
                  <a:gd name="T39" fmla="*/ 25 h 647"/>
                  <a:gd name="T40" fmla="*/ 289 w 472"/>
                  <a:gd name="T41" fmla="*/ 20 h 647"/>
                  <a:gd name="T42" fmla="*/ 338 w 472"/>
                  <a:gd name="T43" fmla="*/ 19 h 647"/>
                  <a:gd name="T44" fmla="*/ 409 w 472"/>
                  <a:gd name="T45" fmla="*/ 37 h 647"/>
                  <a:gd name="T46" fmla="*/ 449 w 472"/>
                  <a:gd name="T47" fmla="*/ 364 h 647"/>
                  <a:gd name="T48" fmla="*/ 427 w 472"/>
                  <a:gd name="T49" fmla="*/ 394 h 647"/>
                  <a:gd name="T50" fmla="*/ 400 w 472"/>
                  <a:gd name="T51" fmla="*/ 335 h 647"/>
                  <a:gd name="T52" fmla="*/ 348 w 472"/>
                  <a:gd name="T53" fmla="*/ 323 h 647"/>
                  <a:gd name="T54" fmla="*/ 316 w 472"/>
                  <a:gd name="T55" fmla="*/ 374 h 647"/>
                  <a:gd name="T56" fmla="*/ 260 w 472"/>
                  <a:gd name="T57" fmla="*/ 329 h 647"/>
                  <a:gd name="T58" fmla="*/ 255 w 472"/>
                  <a:gd name="T59" fmla="*/ 359 h 647"/>
                  <a:gd name="T60" fmla="*/ 302 w 472"/>
                  <a:gd name="T61" fmla="*/ 389 h 647"/>
                  <a:gd name="T62" fmla="*/ 259 w 472"/>
                  <a:gd name="T63" fmla="*/ 492 h 647"/>
                  <a:gd name="T64" fmla="*/ 232 w 472"/>
                  <a:gd name="T65" fmla="*/ 583 h 647"/>
                  <a:gd name="T66" fmla="*/ 153 w 472"/>
                  <a:gd name="T67" fmla="*/ 641 h 647"/>
                  <a:gd name="T68" fmla="*/ 136 w 472"/>
                  <a:gd name="T69" fmla="*/ 532 h 647"/>
                  <a:gd name="T70" fmla="*/ 85 w 472"/>
                  <a:gd name="T71" fmla="*/ 417 h 647"/>
                  <a:gd name="T72" fmla="*/ 8 w 472"/>
                  <a:gd name="T73" fmla="*/ 383 h 647"/>
                  <a:gd name="T74" fmla="*/ 20 w 472"/>
                  <a:gd name="T75" fmla="*/ 298 h 647"/>
                  <a:gd name="T76" fmla="*/ 53 w 472"/>
                  <a:gd name="T77" fmla="*/ 245 h 647"/>
                  <a:gd name="T78" fmla="*/ 125 w 472"/>
                  <a:gd name="T79" fmla="*/ 243 h 647"/>
                  <a:gd name="T80" fmla="*/ 297 w 472"/>
                  <a:gd name="T81" fmla="*/ 190 h 647"/>
                  <a:gd name="T82" fmla="*/ 305 w 472"/>
                  <a:gd name="T83" fmla="*/ 232 h 647"/>
                  <a:gd name="T84" fmla="*/ 332 w 472"/>
                  <a:gd name="T85" fmla="*/ 234 h 647"/>
                  <a:gd name="T86" fmla="*/ 311 w 472"/>
                  <a:gd name="T87" fmla="*/ 18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" h="647">
                    <a:moveTo>
                      <a:pt x="166" y="279"/>
                    </a:moveTo>
                    <a:cubicBezTo>
                      <a:pt x="167" y="266"/>
                      <a:pt x="173" y="267"/>
                      <a:pt x="180" y="271"/>
                    </a:cubicBezTo>
                    <a:cubicBezTo>
                      <a:pt x="184" y="273"/>
                      <a:pt x="189" y="273"/>
                      <a:pt x="194" y="274"/>
                    </a:cubicBezTo>
                    <a:cubicBezTo>
                      <a:pt x="202" y="276"/>
                      <a:pt x="210" y="276"/>
                      <a:pt x="217" y="278"/>
                    </a:cubicBezTo>
                    <a:cubicBezTo>
                      <a:pt x="226" y="280"/>
                      <a:pt x="233" y="276"/>
                      <a:pt x="236" y="271"/>
                    </a:cubicBezTo>
                    <a:cubicBezTo>
                      <a:pt x="239" y="266"/>
                      <a:pt x="238" y="257"/>
                      <a:pt x="236" y="252"/>
                    </a:cubicBezTo>
                    <a:cubicBezTo>
                      <a:pt x="234" y="248"/>
                      <a:pt x="227" y="247"/>
                      <a:pt x="222" y="245"/>
                    </a:cubicBezTo>
                    <a:cubicBezTo>
                      <a:pt x="222" y="245"/>
                      <a:pt x="221" y="245"/>
                      <a:pt x="220" y="245"/>
                    </a:cubicBezTo>
                    <a:cubicBezTo>
                      <a:pt x="203" y="245"/>
                      <a:pt x="203" y="246"/>
                      <a:pt x="203" y="228"/>
                    </a:cubicBezTo>
                    <a:cubicBezTo>
                      <a:pt x="203" y="219"/>
                      <a:pt x="197" y="214"/>
                      <a:pt x="189" y="217"/>
                    </a:cubicBezTo>
                    <a:cubicBezTo>
                      <a:pt x="186" y="219"/>
                      <a:pt x="183" y="224"/>
                      <a:pt x="182" y="228"/>
                    </a:cubicBezTo>
                    <a:cubicBezTo>
                      <a:pt x="181" y="230"/>
                      <a:pt x="181" y="234"/>
                      <a:pt x="181" y="238"/>
                    </a:cubicBezTo>
                    <a:cubicBezTo>
                      <a:pt x="171" y="233"/>
                      <a:pt x="165" y="228"/>
                      <a:pt x="165" y="217"/>
                    </a:cubicBezTo>
                    <a:cubicBezTo>
                      <a:pt x="165" y="212"/>
                      <a:pt x="161" y="208"/>
                      <a:pt x="159" y="204"/>
                    </a:cubicBezTo>
                    <a:cubicBezTo>
                      <a:pt x="156" y="200"/>
                      <a:pt x="153" y="196"/>
                      <a:pt x="150" y="192"/>
                    </a:cubicBezTo>
                    <a:cubicBezTo>
                      <a:pt x="147" y="190"/>
                      <a:pt x="144" y="189"/>
                      <a:pt x="141" y="187"/>
                    </a:cubicBezTo>
                    <a:cubicBezTo>
                      <a:pt x="139" y="191"/>
                      <a:pt x="136" y="196"/>
                      <a:pt x="137" y="200"/>
                    </a:cubicBezTo>
                    <a:cubicBezTo>
                      <a:pt x="138" y="204"/>
                      <a:pt x="143" y="208"/>
                      <a:pt x="146" y="211"/>
                    </a:cubicBezTo>
                    <a:cubicBezTo>
                      <a:pt x="147" y="212"/>
                      <a:pt x="148" y="214"/>
                      <a:pt x="147" y="217"/>
                    </a:cubicBezTo>
                    <a:cubicBezTo>
                      <a:pt x="144" y="214"/>
                      <a:pt x="139" y="211"/>
                      <a:pt x="136" y="207"/>
                    </a:cubicBezTo>
                    <a:cubicBezTo>
                      <a:pt x="127" y="195"/>
                      <a:pt x="116" y="192"/>
                      <a:pt x="102" y="197"/>
                    </a:cubicBezTo>
                    <a:cubicBezTo>
                      <a:pt x="98" y="198"/>
                      <a:pt x="95" y="202"/>
                      <a:pt x="92" y="204"/>
                    </a:cubicBezTo>
                    <a:cubicBezTo>
                      <a:pt x="87" y="208"/>
                      <a:pt x="83" y="212"/>
                      <a:pt x="78" y="214"/>
                    </a:cubicBezTo>
                    <a:cubicBezTo>
                      <a:pt x="72" y="216"/>
                      <a:pt x="72" y="220"/>
                      <a:pt x="72" y="225"/>
                    </a:cubicBezTo>
                    <a:cubicBezTo>
                      <a:pt x="70" y="238"/>
                      <a:pt x="64" y="242"/>
                      <a:pt x="52" y="236"/>
                    </a:cubicBezTo>
                    <a:cubicBezTo>
                      <a:pt x="47" y="233"/>
                      <a:pt x="39" y="231"/>
                      <a:pt x="38" y="228"/>
                    </a:cubicBezTo>
                    <a:cubicBezTo>
                      <a:pt x="35" y="221"/>
                      <a:pt x="36" y="212"/>
                      <a:pt x="37" y="204"/>
                    </a:cubicBezTo>
                    <a:cubicBezTo>
                      <a:pt x="37" y="201"/>
                      <a:pt x="42" y="198"/>
                      <a:pt x="46" y="196"/>
                    </a:cubicBezTo>
                    <a:cubicBezTo>
                      <a:pt x="49" y="195"/>
                      <a:pt x="52" y="195"/>
                      <a:pt x="55" y="195"/>
                    </a:cubicBezTo>
                    <a:cubicBezTo>
                      <a:pt x="74" y="191"/>
                      <a:pt x="74" y="190"/>
                      <a:pt x="68" y="173"/>
                    </a:cubicBezTo>
                    <a:cubicBezTo>
                      <a:pt x="67" y="170"/>
                      <a:pt x="68" y="165"/>
                      <a:pt x="71" y="163"/>
                    </a:cubicBezTo>
                    <a:cubicBezTo>
                      <a:pt x="80" y="153"/>
                      <a:pt x="89" y="145"/>
                      <a:pt x="99" y="136"/>
                    </a:cubicBezTo>
                    <a:cubicBezTo>
                      <a:pt x="101" y="135"/>
                      <a:pt x="103" y="134"/>
                      <a:pt x="105" y="134"/>
                    </a:cubicBezTo>
                    <a:cubicBezTo>
                      <a:pt x="116" y="134"/>
                      <a:pt x="119" y="129"/>
                      <a:pt x="120" y="119"/>
                    </a:cubicBezTo>
                    <a:cubicBezTo>
                      <a:pt x="120" y="116"/>
                      <a:pt x="121" y="112"/>
                      <a:pt x="122" y="108"/>
                    </a:cubicBezTo>
                    <a:cubicBezTo>
                      <a:pt x="130" y="130"/>
                      <a:pt x="149" y="121"/>
                      <a:pt x="164" y="125"/>
                    </a:cubicBezTo>
                    <a:cubicBezTo>
                      <a:pt x="166" y="125"/>
                      <a:pt x="171" y="120"/>
                      <a:pt x="173" y="117"/>
                    </a:cubicBezTo>
                    <a:cubicBezTo>
                      <a:pt x="175" y="112"/>
                      <a:pt x="175" y="107"/>
                      <a:pt x="176" y="102"/>
                    </a:cubicBezTo>
                    <a:cubicBezTo>
                      <a:pt x="190" y="105"/>
                      <a:pt x="190" y="105"/>
                      <a:pt x="192" y="89"/>
                    </a:cubicBezTo>
                    <a:cubicBezTo>
                      <a:pt x="195" y="89"/>
                      <a:pt x="198" y="88"/>
                      <a:pt x="202" y="87"/>
                    </a:cubicBezTo>
                    <a:cubicBezTo>
                      <a:pt x="202" y="87"/>
                      <a:pt x="202" y="86"/>
                      <a:pt x="202" y="85"/>
                    </a:cubicBezTo>
                    <a:cubicBezTo>
                      <a:pt x="199" y="85"/>
                      <a:pt x="197" y="85"/>
                      <a:pt x="195" y="84"/>
                    </a:cubicBezTo>
                    <a:cubicBezTo>
                      <a:pt x="190" y="82"/>
                      <a:pt x="183" y="81"/>
                      <a:pt x="181" y="77"/>
                    </a:cubicBezTo>
                    <a:cubicBezTo>
                      <a:pt x="178" y="71"/>
                      <a:pt x="178" y="63"/>
                      <a:pt x="184" y="56"/>
                    </a:cubicBezTo>
                    <a:cubicBezTo>
                      <a:pt x="187" y="53"/>
                      <a:pt x="190" y="46"/>
                      <a:pt x="189" y="42"/>
                    </a:cubicBezTo>
                    <a:cubicBezTo>
                      <a:pt x="187" y="35"/>
                      <a:pt x="182" y="35"/>
                      <a:pt x="177" y="42"/>
                    </a:cubicBezTo>
                    <a:cubicBezTo>
                      <a:pt x="172" y="50"/>
                      <a:pt x="166" y="59"/>
                      <a:pt x="161" y="68"/>
                    </a:cubicBezTo>
                    <a:cubicBezTo>
                      <a:pt x="159" y="71"/>
                      <a:pt x="160" y="77"/>
                      <a:pt x="161" y="81"/>
                    </a:cubicBezTo>
                    <a:cubicBezTo>
                      <a:pt x="163" y="87"/>
                      <a:pt x="163" y="91"/>
                      <a:pt x="157" y="95"/>
                    </a:cubicBezTo>
                    <a:cubicBezTo>
                      <a:pt x="152" y="99"/>
                      <a:pt x="148" y="104"/>
                      <a:pt x="142" y="110"/>
                    </a:cubicBezTo>
                    <a:cubicBezTo>
                      <a:pt x="141" y="108"/>
                      <a:pt x="140" y="106"/>
                      <a:pt x="139" y="104"/>
                    </a:cubicBezTo>
                    <a:cubicBezTo>
                      <a:pt x="136" y="94"/>
                      <a:pt x="130" y="91"/>
                      <a:pt x="120" y="91"/>
                    </a:cubicBezTo>
                    <a:cubicBezTo>
                      <a:pt x="110" y="91"/>
                      <a:pt x="110" y="82"/>
                      <a:pt x="109" y="75"/>
                    </a:cubicBezTo>
                    <a:cubicBezTo>
                      <a:pt x="108" y="72"/>
                      <a:pt x="112" y="66"/>
                      <a:pt x="115" y="63"/>
                    </a:cubicBezTo>
                    <a:cubicBezTo>
                      <a:pt x="127" y="53"/>
                      <a:pt x="140" y="44"/>
                      <a:pt x="152" y="34"/>
                    </a:cubicBezTo>
                    <a:cubicBezTo>
                      <a:pt x="153" y="33"/>
                      <a:pt x="153" y="32"/>
                      <a:pt x="154" y="31"/>
                    </a:cubicBezTo>
                    <a:cubicBezTo>
                      <a:pt x="156" y="14"/>
                      <a:pt x="170" y="10"/>
                      <a:pt x="182" y="6"/>
                    </a:cubicBezTo>
                    <a:cubicBezTo>
                      <a:pt x="193" y="2"/>
                      <a:pt x="206" y="0"/>
                      <a:pt x="217" y="3"/>
                    </a:cubicBezTo>
                    <a:cubicBezTo>
                      <a:pt x="230" y="7"/>
                      <a:pt x="243" y="12"/>
                      <a:pt x="256" y="14"/>
                    </a:cubicBezTo>
                    <a:cubicBezTo>
                      <a:pt x="260" y="15"/>
                      <a:pt x="264" y="22"/>
                      <a:pt x="267" y="25"/>
                    </a:cubicBezTo>
                    <a:cubicBezTo>
                      <a:pt x="271" y="29"/>
                      <a:pt x="275" y="33"/>
                      <a:pt x="279" y="36"/>
                    </a:cubicBezTo>
                    <a:cubicBezTo>
                      <a:pt x="282" y="32"/>
                      <a:pt x="285" y="27"/>
                      <a:pt x="288" y="23"/>
                    </a:cubicBezTo>
                    <a:cubicBezTo>
                      <a:pt x="288" y="22"/>
                      <a:pt x="289" y="21"/>
                      <a:pt x="289" y="20"/>
                    </a:cubicBezTo>
                    <a:cubicBezTo>
                      <a:pt x="290" y="20"/>
                      <a:pt x="291" y="20"/>
                      <a:pt x="291" y="20"/>
                    </a:cubicBezTo>
                    <a:cubicBezTo>
                      <a:pt x="299" y="34"/>
                      <a:pt x="299" y="34"/>
                      <a:pt x="311" y="24"/>
                    </a:cubicBezTo>
                    <a:cubicBezTo>
                      <a:pt x="319" y="18"/>
                      <a:pt x="327" y="14"/>
                      <a:pt x="338" y="19"/>
                    </a:cubicBezTo>
                    <a:cubicBezTo>
                      <a:pt x="342" y="21"/>
                      <a:pt x="350" y="19"/>
                      <a:pt x="354" y="16"/>
                    </a:cubicBezTo>
                    <a:cubicBezTo>
                      <a:pt x="367" y="8"/>
                      <a:pt x="378" y="7"/>
                      <a:pt x="390" y="16"/>
                    </a:cubicBezTo>
                    <a:cubicBezTo>
                      <a:pt x="397" y="22"/>
                      <a:pt x="404" y="29"/>
                      <a:pt x="409" y="37"/>
                    </a:cubicBezTo>
                    <a:cubicBezTo>
                      <a:pt x="454" y="115"/>
                      <a:pt x="472" y="200"/>
                      <a:pt x="467" y="290"/>
                    </a:cubicBezTo>
                    <a:cubicBezTo>
                      <a:pt x="466" y="308"/>
                      <a:pt x="463" y="325"/>
                      <a:pt x="460" y="342"/>
                    </a:cubicBezTo>
                    <a:cubicBezTo>
                      <a:pt x="458" y="349"/>
                      <a:pt x="454" y="357"/>
                      <a:pt x="449" y="364"/>
                    </a:cubicBezTo>
                    <a:cubicBezTo>
                      <a:pt x="442" y="374"/>
                      <a:pt x="440" y="384"/>
                      <a:pt x="442" y="396"/>
                    </a:cubicBezTo>
                    <a:cubicBezTo>
                      <a:pt x="443" y="401"/>
                      <a:pt x="443" y="405"/>
                      <a:pt x="444" y="411"/>
                    </a:cubicBezTo>
                    <a:cubicBezTo>
                      <a:pt x="433" y="408"/>
                      <a:pt x="429" y="403"/>
                      <a:pt x="427" y="394"/>
                    </a:cubicBezTo>
                    <a:cubicBezTo>
                      <a:pt x="424" y="384"/>
                      <a:pt x="419" y="375"/>
                      <a:pt x="415" y="365"/>
                    </a:cubicBezTo>
                    <a:cubicBezTo>
                      <a:pt x="414" y="362"/>
                      <a:pt x="412" y="358"/>
                      <a:pt x="412" y="354"/>
                    </a:cubicBezTo>
                    <a:cubicBezTo>
                      <a:pt x="411" y="345"/>
                      <a:pt x="410" y="338"/>
                      <a:pt x="400" y="335"/>
                    </a:cubicBezTo>
                    <a:cubicBezTo>
                      <a:pt x="396" y="334"/>
                      <a:pt x="393" y="327"/>
                      <a:pt x="391" y="323"/>
                    </a:cubicBezTo>
                    <a:cubicBezTo>
                      <a:pt x="385" y="309"/>
                      <a:pt x="369" y="301"/>
                      <a:pt x="356" y="308"/>
                    </a:cubicBezTo>
                    <a:cubicBezTo>
                      <a:pt x="352" y="310"/>
                      <a:pt x="349" y="318"/>
                      <a:pt x="348" y="323"/>
                    </a:cubicBezTo>
                    <a:cubicBezTo>
                      <a:pt x="347" y="332"/>
                      <a:pt x="348" y="340"/>
                      <a:pt x="338" y="345"/>
                    </a:cubicBezTo>
                    <a:cubicBezTo>
                      <a:pt x="336" y="346"/>
                      <a:pt x="336" y="353"/>
                      <a:pt x="334" y="354"/>
                    </a:cubicBezTo>
                    <a:cubicBezTo>
                      <a:pt x="324" y="357"/>
                      <a:pt x="323" y="370"/>
                      <a:pt x="316" y="374"/>
                    </a:cubicBezTo>
                    <a:cubicBezTo>
                      <a:pt x="305" y="379"/>
                      <a:pt x="294" y="383"/>
                      <a:pt x="282" y="376"/>
                    </a:cubicBezTo>
                    <a:cubicBezTo>
                      <a:pt x="280" y="374"/>
                      <a:pt x="278" y="371"/>
                      <a:pt x="277" y="369"/>
                    </a:cubicBezTo>
                    <a:cubicBezTo>
                      <a:pt x="271" y="356"/>
                      <a:pt x="266" y="342"/>
                      <a:pt x="260" y="329"/>
                    </a:cubicBezTo>
                    <a:cubicBezTo>
                      <a:pt x="256" y="320"/>
                      <a:pt x="251" y="313"/>
                      <a:pt x="246" y="305"/>
                    </a:cubicBezTo>
                    <a:cubicBezTo>
                      <a:pt x="243" y="302"/>
                      <a:pt x="240" y="299"/>
                      <a:pt x="236" y="296"/>
                    </a:cubicBezTo>
                    <a:cubicBezTo>
                      <a:pt x="243" y="317"/>
                      <a:pt x="241" y="340"/>
                      <a:pt x="255" y="359"/>
                    </a:cubicBezTo>
                    <a:cubicBezTo>
                      <a:pt x="262" y="367"/>
                      <a:pt x="266" y="377"/>
                      <a:pt x="277" y="380"/>
                    </a:cubicBezTo>
                    <a:cubicBezTo>
                      <a:pt x="278" y="380"/>
                      <a:pt x="279" y="381"/>
                      <a:pt x="280" y="382"/>
                    </a:cubicBezTo>
                    <a:cubicBezTo>
                      <a:pt x="284" y="394"/>
                      <a:pt x="292" y="392"/>
                      <a:pt x="302" y="389"/>
                    </a:cubicBezTo>
                    <a:cubicBezTo>
                      <a:pt x="309" y="387"/>
                      <a:pt x="314" y="392"/>
                      <a:pt x="311" y="398"/>
                    </a:cubicBezTo>
                    <a:cubicBezTo>
                      <a:pt x="301" y="417"/>
                      <a:pt x="291" y="434"/>
                      <a:pt x="281" y="452"/>
                    </a:cubicBezTo>
                    <a:cubicBezTo>
                      <a:pt x="274" y="466"/>
                      <a:pt x="266" y="478"/>
                      <a:pt x="259" y="492"/>
                    </a:cubicBezTo>
                    <a:cubicBezTo>
                      <a:pt x="257" y="495"/>
                      <a:pt x="259" y="501"/>
                      <a:pt x="260" y="506"/>
                    </a:cubicBezTo>
                    <a:cubicBezTo>
                      <a:pt x="263" y="522"/>
                      <a:pt x="266" y="539"/>
                      <a:pt x="251" y="551"/>
                    </a:cubicBezTo>
                    <a:cubicBezTo>
                      <a:pt x="241" y="560"/>
                      <a:pt x="237" y="571"/>
                      <a:pt x="232" y="583"/>
                    </a:cubicBezTo>
                    <a:cubicBezTo>
                      <a:pt x="223" y="603"/>
                      <a:pt x="214" y="623"/>
                      <a:pt x="196" y="638"/>
                    </a:cubicBezTo>
                    <a:cubicBezTo>
                      <a:pt x="185" y="647"/>
                      <a:pt x="172" y="645"/>
                      <a:pt x="160" y="646"/>
                    </a:cubicBezTo>
                    <a:cubicBezTo>
                      <a:pt x="158" y="646"/>
                      <a:pt x="155" y="643"/>
                      <a:pt x="153" y="641"/>
                    </a:cubicBezTo>
                    <a:cubicBezTo>
                      <a:pt x="152" y="639"/>
                      <a:pt x="151" y="636"/>
                      <a:pt x="151" y="634"/>
                    </a:cubicBezTo>
                    <a:cubicBezTo>
                      <a:pt x="145" y="604"/>
                      <a:pt x="140" y="575"/>
                      <a:pt x="135" y="545"/>
                    </a:cubicBezTo>
                    <a:cubicBezTo>
                      <a:pt x="134" y="541"/>
                      <a:pt x="134" y="535"/>
                      <a:pt x="136" y="532"/>
                    </a:cubicBezTo>
                    <a:cubicBezTo>
                      <a:pt x="149" y="512"/>
                      <a:pt x="141" y="492"/>
                      <a:pt x="134" y="473"/>
                    </a:cubicBezTo>
                    <a:cubicBezTo>
                      <a:pt x="130" y="462"/>
                      <a:pt x="126" y="452"/>
                      <a:pt x="124" y="441"/>
                    </a:cubicBezTo>
                    <a:cubicBezTo>
                      <a:pt x="120" y="422"/>
                      <a:pt x="102" y="414"/>
                      <a:pt x="85" y="417"/>
                    </a:cubicBezTo>
                    <a:cubicBezTo>
                      <a:pt x="75" y="420"/>
                      <a:pt x="64" y="422"/>
                      <a:pt x="54" y="423"/>
                    </a:cubicBezTo>
                    <a:cubicBezTo>
                      <a:pt x="42" y="425"/>
                      <a:pt x="34" y="418"/>
                      <a:pt x="28" y="409"/>
                    </a:cubicBezTo>
                    <a:cubicBezTo>
                      <a:pt x="21" y="401"/>
                      <a:pt x="14" y="392"/>
                      <a:pt x="8" y="383"/>
                    </a:cubicBezTo>
                    <a:cubicBezTo>
                      <a:pt x="5" y="378"/>
                      <a:pt x="2" y="372"/>
                      <a:pt x="1" y="366"/>
                    </a:cubicBezTo>
                    <a:cubicBezTo>
                      <a:pt x="0" y="355"/>
                      <a:pt x="1" y="345"/>
                      <a:pt x="1" y="334"/>
                    </a:cubicBezTo>
                    <a:cubicBezTo>
                      <a:pt x="1" y="319"/>
                      <a:pt x="7" y="307"/>
                      <a:pt x="20" y="298"/>
                    </a:cubicBezTo>
                    <a:cubicBezTo>
                      <a:pt x="28" y="292"/>
                      <a:pt x="34" y="285"/>
                      <a:pt x="33" y="273"/>
                    </a:cubicBezTo>
                    <a:cubicBezTo>
                      <a:pt x="33" y="270"/>
                      <a:pt x="35" y="266"/>
                      <a:pt x="37" y="263"/>
                    </a:cubicBezTo>
                    <a:cubicBezTo>
                      <a:pt x="42" y="257"/>
                      <a:pt x="47" y="252"/>
                      <a:pt x="53" y="245"/>
                    </a:cubicBezTo>
                    <a:cubicBezTo>
                      <a:pt x="60" y="253"/>
                      <a:pt x="68" y="247"/>
                      <a:pt x="74" y="243"/>
                    </a:cubicBezTo>
                    <a:cubicBezTo>
                      <a:pt x="87" y="234"/>
                      <a:pt x="102" y="233"/>
                      <a:pt x="117" y="236"/>
                    </a:cubicBezTo>
                    <a:cubicBezTo>
                      <a:pt x="120" y="236"/>
                      <a:pt x="125" y="241"/>
                      <a:pt x="125" y="243"/>
                    </a:cubicBezTo>
                    <a:cubicBezTo>
                      <a:pt x="123" y="258"/>
                      <a:pt x="129" y="266"/>
                      <a:pt x="144" y="268"/>
                    </a:cubicBezTo>
                    <a:cubicBezTo>
                      <a:pt x="151" y="270"/>
                      <a:pt x="157" y="275"/>
                      <a:pt x="166" y="279"/>
                    </a:cubicBezTo>
                    <a:close/>
                    <a:moveTo>
                      <a:pt x="297" y="190"/>
                    </a:moveTo>
                    <a:cubicBezTo>
                      <a:pt x="294" y="188"/>
                      <a:pt x="291" y="186"/>
                      <a:pt x="287" y="184"/>
                    </a:cubicBezTo>
                    <a:cubicBezTo>
                      <a:pt x="289" y="190"/>
                      <a:pt x="289" y="193"/>
                      <a:pt x="291" y="196"/>
                    </a:cubicBezTo>
                    <a:cubicBezTo>
                      <a:pt x="297" y="208"/>
                      <a:pt x="304" y="218"/>
                      <a:pt x="305" y="232"/>
                    </a:cubicBezTo>
                    <a:cubicBezTo>
                      <a:pt x="306" y="239"/>
                      <a:pt x="313" y="242"/>
                      <a:pt x="320" y="241"/>
                    </a:cubicBezTo>
                    <a:cubicBezTo>
                      <a:pt x="328" y="241"/>
                      <a:pt x="335" y="240"/>
                      <a:pt x="345" y="239"/>
                    </a:cubicBezTo>
                    <a:cubicBezTo>
                      <a:pt x="340" y="237"/>
                      <a:pt x="337" y="235"/>
                      <a:pt x="332" y="234"/>
                    </a:cubicBezTo>
                    <a:cubicBezTo>
                      <a:pt x="326" y="232"/>
                      <a:pt x="321" y="230"/>
                      <a:pt x="320" y="222"/>
                    </a:cubicBezTo>
                    <a:cubicBezTo>
                      <a:pt x="318" y="212"/>
                      <a:pt x="316" y="202"/>
                      <a:pt x="314" y="191"/>
                    </a:cubicBezTo>
                    <a:cubicBezTo>
                      <a:pt x="314" y="188"/>
                      <a:pt x="312" y="185"/>
                      <a:pt x="311" y="182"/>
                    </a:cubicBezTo>
                    <a:cubicBezTo>
                      <a:pt x="308" y="183"/>
                      <a:pt x="305" y="184"/>
                      <a:pt x="301" y="185"/>
                    </a:cubicBezTo>
                    <a:cubicBezTo>
                      <a:pt x="300" y="186"/>
                      <a:pt x="299" y="188"/>
                      <a:pt x="297" y="1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3054" y="2426"/>
                <a:ext cx="467" cy="526"/>
              </a:xfrm>
              <a:custGeom>
                <a:avLst/>
                <a:gdLst>
                  <a:gd name="T0" fmla="*/ 9 w 224"/>
                  <a:gd name="T1" fmla="*/ 18 h 253"/>
                  <a:gd name="T2" fmla="*/ 40 w 224"/>
                  <a:gd name="T3" fmla="*/ 2 h 253"/>
                  <a:gd name="T4" fmla="*/ 63 w 224"/>
                  <a:gd name="T5" fmla="*/ 3 h 253"/>
                  <a:gd name="T6" fmla="*/ 88 w 224"/>
                  <a:gd name="T7" fmla="*/ 10 h 253"/>
                  <a:gd name="T8" fmla="*/ 109 w 224"/>
                  <a:gd name="T9" fmla="*/ 25 h 253"/>
                  <a:gd name="T10" fmla="*/ 120 w 224"/>
                  <a:gd name="T11" fmla="*/ 34 h 253"/>
                  <a:gd name="T12" fmla="*/ 146 w 224"/>
                  <a:gd name="T13" fmla="*/ 69 h 253"/>
                  <a:gd name="T14" fmla="*/ 147 w 224"/>
                  <a:gd name="T15" fmla="*/ 74 h 253"/>
                  <a:gd name="T16" fmla="*/ 150 w 224"/>
                  <a:gd name="T17" fmla="*/ 77 h 253"/>
                  <a:gd name="T18" fmla="*/ 174 w 224"/>
                  <a:gd name="T19" fmla="*/ 77 h 253"/>
                  <a:gd name="T20" fmla="*/ 202 w 224"/>
                  <a:gd name="T21" fmla="*/ 95 h 253"/>
                  <a:gd name="T22" fmla="*/ 209 w 224"/>
                  <a:gd name="T23" fmla="*/ 97 h 253"/>
                  <a:gd name="T24" fmla="*/ 220 w 224"/>
                  <a:gd name="T25" fmla="*/ 101 h 253"/>
                  <a:gd name="T26" fmla="*/ 217 w 224"/>
                  <a:gd name="T27" fmla="*/ 118 h 253"/>
                  <a:gd name="T28" fmla="*/ 206 w 224"/>
                  <a:gd name="T29" fmla="*/ 131 h 253"/>
                  <a:gd name="T30" fmla="*/ 184 w 224"/>
                  <a:gd name="T31" fmla="*/ 183 h 253"/>
                  <a:gd name="T32" fmla="*/ 174 w 224"/>
                  <a:gd name="T33" fmla="*/ 192 h 253"/>
                  <a:gd name="T34" fmla="*/ 142 w 224"/>
                  <a:gd name="T35" fmla="*/ 231 h 253"/>
                  <a:gd name="T36" fmla="*/ 140 w 224"/>
                  <a:gd name="T37" fmla="*/ 239 h 253"/>
                  <a:gd name="T38" fmla="*/ 120 w 224"/>
                  <a:gd name="T39" fmla="*/ 245 h 253"/>
                  <a:gd name="T40" fmla="*/ 54 w 224"/>
                  <a:gd name="T41" fmla="*/ 190 h 253"/>
                  <a:gd name="T42" fmla="*/ 47 w 224"/>
                  <a:gd name="T43" fmla="*/ 181 h 253"/>
                  <a:gd name="T44" fmla="*/ 15 w 224"/>
                  <a:gd name="T45" fmla="*/ 110 h 253"/>
                  <a:gd name="T46" fmla="*/ 13 w 224"/>
                  <a:gd name="T47" fmla="*/ 107 h 253"/>
                  <a:gd name="T48" fmla="*/ 5 w 224"/>
                  <a:gd name="T49" fmla="*/ 77 h 253"/>
                  <a:gd name="T50" fmla="*/ 8 w 224"/>
                  <a:gd name="T51" fmla="*/ 71 h 253"/>
                  <a:gd name="T52" fmla="*/ 9 w 224"/>
                  <a:gd name="T53" fmla="*/ 1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53">
                    <a:moveTo>
                      <a:pt x="9" y="18"/>
                    </a:moveTo>
                    <a:cubicBezTo>
                      <a:pt x="19" y="13"/>
                      <a:pt x="29" y="6"/>
                      <a:pt x="40" y="2"/>
                    </a:cubicBezTo>
                    <a:cubicBezTo>
                      <a:pt x="47" y="0"/>
                      <a:pt x="55" y="2"/>
                      <a:pt x="63" y="3"/>
                    </a:cubicBezTo>
                    <a:cubicBezTo>
                      <a:pt x="71" y="5"/>
                      <a:pt x="80" y="8"/>
                      <a:pt x="88" y="10"/>
                    </a:cubicBezTo>
                    <a:cubicBezTo>
                      <a:pt x="98" y="12"/>
                      <a:pt x="105" y="16"/>
                      <a:pt x="109" y="25"/>
                    </a:cubicBezTo>
                    <a:cubicBezTo>
                      <a:pt x="111" y="28"/>
                      <a:pt x="116" y="32"/>
                      <a:pt x="120" y="34"/>
                    </a:cubicBezTo>
                    <a:cubicBezTo>
                      <a:pt x="138" y="39"/>
                      <a:pt x="149" y="48"/>
                      <a:pt x="146" y="69"/>
                    </a:cubicBezTo>
                    <a:cubicBezTo>
                      <a:pt x="146" y="71"/>
                      <a:pt x="147" y="72"/>
                      <a:pt x="147" y="74"/>
                    </a:cubicBezTo>
                    <a:cubicBezTo>
                      <a:pt x="148" y="75"/>
                      <a:pt x="148" y="76"/>
                      <a:pt x="150" y="77"/>
                    </a:cubicBezTo>
                    <a:cubicBezTo>
                      <a:pt x="158" y="67"/>
                      <a:pt x="166" y="71"/>
                      <a:pt x="174" y="77"/>
                    </a:cubicBezTo>
                    <a:cubicBezTo>
                      <a:pt x="184" y="83"/>
                      <a:pt x="196" y="84"/>
                      <a:pt x="202" y="95"/>
                    </a:cubicBezTo>
                    <a:cubicBezTo>
                      <a:pt x="203" y="96"/>
                      <a:pt x="207" y="96"/>
                      <a:pt x="209" y="97"/>
                    </a:cubicBezTo>
                    <a:cubicBezTo>
                      <a:pt x="213" y="98"/>
                      <a:pt x="219" y="99"/>
                      <a:pt x="220" y="101"/>
                    </a:cubicBezTo>
                    <a:cubicBezTo>
                      <a:pt x="223" y="107"/>
                      <a:pt x="224" y="113"/>
                      <a:pt x="217" y="118"/>
                    </a:cubicBezTo>
                    <a:cubicBezTo>
                      <a:pt x="213" y="121"/>
                      <a:pt x="209" y="126"/>
                      <a:pt x="206" y="131"/>
                    </a:cubicBezTo>
                    <a:cubicBezTo>
                      <a:pt x="198" y="148"/>
                      <a:pt x="192" y="166"/>
                      <a:pt x="184" y="183"/>
                    </a:cubicBezTo>
                    <a:cubicBezTo>
                      <a:pt x="182" y="187"/>
                      <a:pt x="178" y="190"/>
                      <a:pt x="174" y="192"/>
                    </a:cubicBezTo>
                    <a:cubicBezTo>
                      <a:pt x="156" y="199"/>
                      <a:pt x="145" y="212"/>
                      <a:pt x="142" y="231"/>
                    </a:cubicBezTo>
                    <a:cubicBezTo>
                      <a:pt x="142" y="234"/>
                      <a:pt x="141" y="237"/>
                      <a:pt x="140" y="239"/>
                    </a:cubicBezTo>
                    <a:cubicBezTo>
                      <a:pt x="134" y="251"/>
                      <a:pt x="130" y="253"/>
                      <a:pt x="120" y="245"/>
                    </a:cubicBezTo>
                    <a:cubicBezTo>
                      <a:pt x="97" y="227"/>
                      <a:pt x="76" y="208"/>
                      <a:pt x="54" y="190"/>
                    </a:cubicBezTo>
                    <a:cubicBezTo>
                      <a:pt x="51" y="188"/>
                      <a:pt x="47" y="184"/>
                      <a:pt x="47" y="181"/>
                    </a:cubicBezTo>
                    <a:cubicBezTo>
                      <a:pt x="43" y="154"/>
                      <a:pt x="21" y="136"/>
                      <a:pt x="15" y="110"/>
                    </a:cubicBezTo>
                    <a:cubicBezTo>
                      <a:pt x="14" y="109"/>
                      <a:pt x="14" y="107"/>
                      <a:pt x="13" y="107"/>
                    </a:cubicBezTo>
                    <a:cubicBezTo>
                      <a:pt x="0" y="99"/>
                      <a:pt x="8" y="87"/>
                      <a:pt x="5" y="77"/>
                    </a:cubicBezTo>
                    <a:cubicBezTo>
                      <a:pt x="5" y="75"/>
                      <a:pt x="6" y="73"/>
                      <a:pt x="8" y="71"/>
                    </a:cubicBezTo>
                    <a:cubicBezTo>
                      <a:pt x="23" y="53"/>
                      <a:pt x="23" y="36"/>
                      <a:pt x="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2884" y="1775"/>
                <a:ext cx="443" cy="684"/>
              </a:xfrm>
              <a:custGeom>
                <a:avLst/>
                <a:gdLst>
                  <a:gd name="T0" fmla="*/ 168 w 213"/>
                  <a:gd name="T1" fmla="*/ 137 h 329"/>
                  <a:gd name="T2" fmla="*/ 165 w 213"/>
                  <a:gd name="T3" fmla="*/ 139 h 329"/>
                  <a:gd name="T4" fmla="*/ 153 w 213"/>
                  <a:gd name="T5" fmla="*/ 134 h 329"/>
                  <a:gd name="T6" fmla="*/ 137 w 213"/>
                  <a:gd name="T7" fmla="*/ 147 h 329"/>
                  <a:gd name="T8" fmla="*/ 125 w 213"/>
                  <a:gd name="T9" fmla="*/ 175 h 329"/>
                  <a:gd name="T10" fmla="*/ 121 w 213"/>
                  <a:gd name="T11" fmla="*/ 185 h 329"/>
                  <a:gd name="T12" fmla="*/ 109 w 213"/>
                  <a:gd name="T13" fmla="*/ 225 h 329"/>
                  <a:gd name="T14" fmla="*/ 109 w 213"/>
                  <a:gd name="T15" fmla="*/ 238 h 329"/>
                  <a:gd name="T16" fmla="*/ 94 w 213"/>
                  <a:gd name="T17" fmla="*/ 225 h 329"/>
                  <a:gd name="T18" fmla="*/ 71 w 213"/>
                  <a:gd name="T19" fmla="*/ 213 h 329"/>
                  <a:gd name="T20" fmla="*/ 53 w 213"/>
                  <a:gd name="T21" fmla="*/ 215 h 329"/>
                  <a:gd name="T22" fmla="*/ 31 w 213"/>
                  <a:gd name="T23" fmla="*/ 225 h 329"/>
                  <a:gd name="T24" fmla="*/ 32 w 213"/>
                  <a:gd name="T25" fmla="*/ 271 h 329"/>
                  <a:gd name="T26" fmla="*/ 49 w 213"/>
                  <a:gd name="T27" fmla="*/ 281 h 329"/>
                  <a:gd name="T28" fmla="*/ 59 w 213"/>
                  <a:gd name="T29" fmla="*/ 275 h 329"/>
                  <a:gd name="T30" fmla="*/ 73 w 213"/>
                  <a:gd name="T31" fmla="*/ 261 h 329"/>
                  <a:gd name="T32" fmla="*/ 77 w 213"/>
                  <a:gd name="T33" fmla="*/ 262 h 329"/>
                  <a:gd name="T34" fmla="*/ 83 w 213"/>
                  <a:gd name="T35" fmla="*/ 329 h 329"/>
                  <a:gd name="T36" fmla="*/ 63 w 213"/>
                  <a:gd name="T37" fmla="*/ 314 h 329"/>
                  <a:gd name="T38" fmla="*/ 57 w 213"/>
                  <a:gd name="T39" fmla="*/ 305 h 329"/>
                  <a:gd name="T40" fmla="*/ 19 w 213"/>
                  <a:gd name="T41" fmla="*/ 287 h 329"/>
                  <a:gd name="T42" fmla="*/ 14 w 213"/>
                  <a:gd name="T43" fmla="*/ 279 h 329"/>
                  <a:gd name="T44" fmla="*/ 7 w 213"/>
                  <a:gd name="T45" fmla="*/ 133 h 329"/>
                  <a:gd name="T46" fmla="*/ 28 w 213"/>
                  <a:gd name="T47" fmla="*/ 35 h 329"/>
                  <a:gd name="T48" fmla="*/ 34 w 213"/>
                  <a:gd name="T49" fmla="*/ 25 h 329"/>
                  <a:gd name="T50" fmla="*/ 43 w 213"/>
                  <a:gd name="T51" fmla="*/ 32 h 329"/>
                  <a:gd name="T52" fmla="*/ 45 w 213"/>
                  <a:gd name="T53" fmla="*/ 34 h 329"/>
                  <a:gd name="T54" fmla="*/ 79 w 213"/>
                  <a:gd name="T55" fmla="*/ 51 h 329"/>
                  <a:gd name="T56" fmla="*/ 93 w 213"/>
                  <a:gd name="T57" fmla="*/ 64 h 329"/>
                  <a:gd name="T58" fmla="*/ 97 w 213"/>
                  <a:gd name="T59" fmla="*/ 73 h 329"/>
                  <a:gd name="T60" fmla="*/ 106 w 213"/>
                  <a:gd name="T61" fmla="*/ 71 h 329"/>
                  <a:gd name="T62" fmla="*/ 116 w 213"/>
                  <a:gd name="T63" fmla="*/ 49 h 329"/>
                  <a:gd name="T64" fmla="*/ 114 w 213"/>
                  <a:gd name="T65" fmla="*/ 30 h 329"/>
                  <a:gd name="T66" fmla="*/ 117 w 213"/>
                  <a:gd name="T67" fmla="*/ 1 h 329"/>
                  <a:gd name="T68" fmla="*/ 122 w 213"/>
                  <a:gd name="T69" fmla="*/ 0 h 329"/>
                  <a:gd name="T70" fmla="*/ 141 w 213"/>
                  <a:gd name="T71" fmla="*/ 9 h 329"/>
                  <a:gd name="T72" fmla="*/ 151 w 213"/>
                  <a:gd name="T73" fmla="*/ 21 h 329"/>
                  <a:gd name="T74" fmla="*/ 164 w 213"/>
                  <a:gd name="T75" fmla="*/ 24 h 329"/>
                  <a:gd name="T76" fmla="*/ 180 w 213"/>
                  <a:gd name="T77" fmla="*/ 27 h 329"/>
                  <a:gd name="T78" fmla="*/ 193 w 213"/>
                  <a:gd name="T79" fmla="*/ 51 h 329"/>
                  <a:gd name="T80" fmla="*/ 205 w 213"/>
                  <a:gd name="T81" fmla="*/ 60 h 329"/>
                  <a:gd name="T82" fmla="*/ 210 w 213"/>
                  <a:gd name="T83" fmla="*/ 72 h 329"/>
                  <a:gd name="T84" fmla="*/ 190 w 213"/>
                  <a:gd name="T85" fmla="*/ 86 h 329"/>
                  <a:gd name="T86" fmla="*/ 165 w 213"/>
                  <a:gd name="T87" fmla="*/ 92 h 329"/>
                  <a:gd name="T88" fmla="*/ 162 w 213"/>
                  <a:gd name="T89" fmla="*/ 98 h 329"/>
                  <a:gd name="T90" fmla="*/ 166 w 213"/>
                  <a:gd name="T91" fmla="*/ 101 h 329"/>
                  <a:gd name="T92" fmla="*/ 194 w 213"/>
                  <a:gd name="T93" fmla="*/ 118 h 329"/>
                  <a:gd name="T94" fmla="*/ 165 w 213"/>
                  <a:gd name="T95" fmla="*/ 117 h 329"/>
                  <a:gd name="T96" fmla="*/ 165 w 213"/>
                  <a:gd name="T97" fmla="*/ 128 h 329"/>
                  <a:gd name="T98" fmla="*/ 168 w 213"/>
                  <a:gd name="T99" fmla="*/ 13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29">
                    <a:moveTo>
                      <a:pt x="168" y="137"/>
                    </a:moveTo>
                    <a:cubicBezTo>
                      <a:pt x="167" y="138"/>
                      <a:pt x="166" y="139"/>
                      <a:pt x="165" y="139"/>
                    </a:cubicBezTo>
                    <a:cubicBezTo>
                      <a:pt x="161" y="137"/>
                      <a:pt x="156" y="133"/>
                      <a:pt x="153" y="134"/>
                    </a:cubicBezTo>
                    <a:cubicBezTo>
                      <a:pt x="147" y="137"/>
                      <a:pt x="141" y="141"/>
                      <a:pt x="137" y="147"/>
                    </a:cubicBezTo>
                    <a:cubicBezTo>
                      <a:pt x="132" y="156"/>
                      <a:pt x="129" y="166"/>
                      <a:pt x="125" y="175"/>
                    </a:cubicBezTo>
                    <a:cubicBezTo>
                      <a:pt x="124" y="178"/>
                      <a:pt x="123" y="182"/>
                      <a:pt x="121" y="185"/>
                    </a:cubicBezTo>
                    <a:cubicBezTo>
                      <a:pt x="111" y="197"/>
                      <a:pt x="106" y="210"/>
                      <a:pt x="109" y="225"/>
                    </a:cubicBezTo>
                    <a:cubicBezTo>
                      <a:pt x="110" y="229"/>
                      <a:pt x="109" y="233"/>
                      <a:pt x="109" y="238"/>
                    </a:cubicBezTo>
                    <a:cubicBezTo>
                      <a:pt x="100" y="237"/>
                      <a:pt x="95" y="233"/>
                      <a:pt x="94" y="225"/>
                    </a:cubicBezTo>
                    <a:cubicBezTo>
                      <a:pt x="93" y="215"/>
                      <a:pt x="80" y="209"/>
                      <a:pt x="71" y="213"/>
                    </a:cubicBezTo>
                    <a:cubicBezTo>
                      <a:pt x="65" y="215"/>
                      <a:pt x="59" y="215"/>
                      <a:pt x="53" y="215"/>
                    </a:cubicBezTo>
                    <a:cubicBezTo>
                      <a:pt x="42" y="213"/>
                      <a:pt x="34" y="215"/>
                      <a:pt x="31" y="225"/>
                    </a:cubicBezTo>
                    <a:cubicBezTo>
                      <a:pt x="25" y="240"/>
                      <a:pt x="23" y="256"/>
                      <a:pt x="32" y="271"/>
                    </a:cubicBezTo>
                    <a:cubicBezTo>
                      <a:pt x="35" y="276"/>
                      <a:pt x="43" y="279"/>
                      <a:pt x="49" y="281"/>
                    </a:cubicBezTo>
                    <a:cubicBezTo>
                      <a:pt x="52" y="282"/>
                      <a:pt x="56" y="278"/>
                      <a:pt x="59" y="275"/>
                    </a:cubicBezTo>
                    <a:cubicBezTo>
                      <a:pt x="64" y="271"/>
                      <a:pt x="68" y="266"/>
                      <a:pt x="73" y="261"/>
                    </a:cubicBezTo>
                    <a:cubicBezTo>
                      <a:pt x="74" y="261"/>
                      <a:pt x="75" y="262"/>
                      <a:pt x="77" y="262"/>
                    </a:cubicBezTo>
                    <a:cubicBezTo>
                      <a:pt x="79" y="284"/>
                      <a:pt x="80" y="306"/>
                      <a:pt x="83" y="329"/>
                    </a:cubicBezTo>
                    <a:cubicBezTo>
                      <a:pt x="71" y="327"/>
                      <a:pt x="65" y="325"/>
                      <a:pt x="63" y="314"/>
                    </a:cubicBezTo>
                    <a:cubicBezTo>
                      <a:pt x="63" y="311"/>
                      <a:pt x="60" y="306"/>
                      <a:pt x="57" y="305"/>
                    </a:cubicBezTo>
                    <a:cubicBezTo>
                      <a:pt x="44" y="298"/>
                      <a:pt x="31" y="293"/>
                      <a:pt x="19" y="287"/>
                    </a:cubicBezTo>
                    <a:cubicBezTo>
                      <a:pt x="17" y="286"/>
                      <a:pt x="15" y="282"/>
                      <a:pt x="14" y="279"/>
                    </a:cubicBezTo>
                    <a:cubicBezTo>
                      <a:pt x="4" y="230"/>
                      <a:pt x="0" y="181"/>
                      <a:pt x="7" y="133"/>
                    </a:cubicBezTo>
                    <a:cubicBezTo>
                      <a:pt x="12" y="100"/>
                      <a:pt x="21" y="67"/>
                      <a:pt x="28" y="35"/>
                    </a:cubicBezTo>
                    <a:cubicBezTo>
                      <a:pt x="29" y="31"/>
                      <a:pt x="32" y="29"/>
                      <a:pt x="34" y="25"/>
                    </a:cubicBezTo>
                    <a:cubicBezTo>
                      <a:pt x="37" y="28"/>
                      <a:pt x="40" y="30"/>
                      <a:pt x="43" y="32"/>
                    </a:cubicBezTo>
                    <a:cubicBezTo>
                      <a:pt x="44" y="32"/>
                      <a:pt x="44" y="34"/>
                      <a:pt x="45" y="34"/>
                    </a:cubicBezTo>
                    <a:cubicBezTo>
                      <a:pt x="58" y="36"/>
                      <a:pt x="68" y="46"/>
                      <a:pt x="79" y="51"/>
                    </a:cubicBezTo>
                    <a:cubicBezTo>
                      <a:pt x="86" y="54"/>
                      <a:pt x="90" y="57"/>
                      <a:pt x="93" y="64"/>
                    </a:cubicBezTo>
                    <a:cubicBezTo>
                      <a:pt x="94" y="67"/>
                      <a:pt x="95" y="70"/>
                      <a:pt x="97" y="73"/>
                    </a:cubicBezTo>
                    <a:cubicBezTo>
                      <a:pt x="100" y="76"/>
                      <a:pt x="104" y="77"/>
                      <a:pt x="106" y="71"/>
                    </a:cubicBezTo>
                    <a:cubicBezTo>
                      <a:pt x="109" y="64"/>
                      <a:pt x="112" y="56"/>
                      <a:pt x="116" y="49"/>
                    </a:cubicBezTo>
                    <a:cubicBezTo>
                      <a:pt x="120" y="42"/>
                      <a:pt x="120" y="36"/>
                      <a:pt x="114" y="30"/>
                    </a:cubicBezTo>
                    <a:cubicBezTo>
                      <a:pt x="110" y="25"/>
                      <a:pt x="113" y="4"/>
                      <a:pt x="117" y="1"/>
                    </a:cubicBezTo>
                    <a:cubicBezTo>
                      <a:pt x="118" y="0"/>
                      <a:pt x="120" y="0"/>
                      <a:pt x="122" y="0"/>
                    </a:cubicBezTo>
                    <a:cubicBezTo>
                      <a:pt x="128" y="3"/>
                      <a:pt x="135" y="6"/>
                      <a:pt x="141" y="9"/>
                    </a:cubicBezTo>
                    <a:cubicBezTo>
                      <a:pt x="145" y="12"/>
                      <a:pt x="148" y="17"/>
                      <a:pt x="151" y="21"/>
                    </a:cubicBezTo>
                    <a:cubicBezTo>
                      <a:pt x="154" y="29"/>
                      <a:pt x="158" y="30"/>
                      <a:pt x="164" y="24"/>
                    </a:cubicBezTo>
                    <a:cubicBezTo>
                      <a:pt x="172" y="16"/>
                      <a:pt x="176" y="17"/>
                      <a:pt x="180" y="27"/>
                    </a:cubicBezTo>
                    <a:cubicBezTo>
                      <a:pt x="184" y="36"/>
                      <a:pt x="188" y="44"/>
                      <a:pt x="193" y="51"/>
                    </a:cubicBezTo>
                    <a:cubicBezTo>
                      <a:pt x="196" y="55"/>
                      <a:pt x="200" y="58"/>
                      <a:pt x="205" y="60"/>
                    </a:cubicBezTo>
                    <a:cubicBezTo>
                      <a:pt x="213" y="62"/>
                      <a:pt x="213" y="67"/>
                      <a:pt x="210" y="72"/>
                    </a:cubicBezTo>
                    <a:cubicBezTo>
                      <a:pt x="206" y="81"/>
                      <a:pt x="199" y="85"/>
                      <a:pt x="190" y="86"/>
                    </a:cubicBezTo>
                    <a:cubicBezTo>
                      <a:pt x="181" y="87"/>
                      <a:pt x="173" y="90"/>
                      <a:pt x="165" y="92"/>
                    </a:cubicBezTo>
                    <a:cubicBezTo>
                      <a:pt x="164" y="93"/>
                      <a:pt x="163" y="96"/>
                      <a:pt x="162" y="98"/>
                    </a:cubicBezTo>
                    <a:cubicBezTo>
                      <a:pt x="162" y="99"/>
                      <a:pt x="165" y="101"/>
                      <a:pt x="166" y="101"/>
                    </a:cubicBezTo>
                    <a:cubicBezTo>
                      <a:pt x="178" y="103"/>
                      <a:pt x="186" y="108"/>
                      <a:pt x="194" y="118"/>
                    </a:cubicBezTo>
                    <a:cubicBezTo>
                      <a:pt x="186" y="130"/>
                      <a:pt x="181" y="131"/>
                      <a:pt x="165" y="117"/>
                    </a:cubicBezTo>
                    <a:cubicBezTo>
                      <a:pt x="165" y="122"/>
                      <a:pt x="165" y="125"/>
                      <a:pt x="165" y="128"/>
                    </a:cubicBezTo>
                    <a:cubicBezTo>
                      <a:pt x="166" y="132"/>
                      <a:pt x="167" y="135"/>
                      <a:pt x="168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3335" y="1335"/>
                <a:ext cx="560" cy="395"/>
              </a:xfrm>
              <a:custGeom>
                <a:avLst/>
                <a:gdLst>
                  <a:gd name="T0" fmla="*/ 221 w 269"/>
                  <a:gd name="T1" fmla="*/ 20 h 190"/>
                  <a:gd name="T2" fmla="*/ 238 w 269"/>
                  <a:gd name="T3" fmla="*/ 14 h 190"/>
                  <a:gd name="T4" fmla="*/ 261 w 269"/>
                  <a:gd name="T5" fmla="*/ 9 h 190"/>
                  <a:gd name="T6" fmla="*/ 269 w 269"/>
                  <a:gd name="T7" fmla="*/ 13 h 190"/>
                  <a:gd name="T8" fmla="*/ 263 w 269"/>
                  <a:gd name="T9" fmla="*/ 19 h 190"/>
                  <a:gd name="T10" fmla="*/ 240 w 269"/>
                  <a:gd name="T11" fmla="*/ 33 h 190"/>
                  <a:gd name="T12" fmla="*/ 235 w 269"/>
                  <a:gd name="T13" fmla="*/ 49 h 190"/>
                  <a:gd name="T14" fmla="*/ 237 w 269"/>
                  <a:gd name="T15" fmla="*/ 80 h 190"/>
                  <a:gd name="T16" fmla="*/ 229 w 269"/>
                  <a:gd name="T17" fmla="*/ 86 h 190"/>
                  <a:gd name="T18" fmla="*/ 214 w 269"/>
                  <a:gd name="T19" fmla="*/ 88 h 190"/>
                  <a:gd name="T20" fmla="*/ 220 w 269"/>
                  <a:gd name="T21" fmla="*/ 102 h 190"/>
                  <a:gd name="T22" fmla="*/ 220 w 269"/>
                  <a:gd name="T23" fmla="*/ 104 h 190"/>
                  <a:gd name="T24" fmla="*/ 216 w 269"/>
                  <a:gd name="T25" fmla="*/ 119 h 190"/>
                  <a:gd name="T26" fmla="*/ 209 w 269"/>
                  <a:gd name="T27" fmla="*/ 130 h 190"/>
                  <a:gd name="T28" fmla="*/ 185 w 269"/>
                  <a:gd name="T29" fmla="*/ 135 h 190"/>
                  <a:gd name="T30" fmla="*/ 149 w 269"/>
                  <a:gd name="T31" fmla="*/ 153 h 190"/>
                  <a:gd name="T32" fmla="*/ 131 w 269"/>
                  <a:gd name="T33" fmla="*/ 180 h 190"/>
                  <a:gd name="T34" fmla="*/ 120 w 269"/>
                  <a:gd name="T35" fmla="*/ 189 h 190"/>
                  <a:gd name="T36" fmla="*/ 102 w 269"/>
                  <a:gd name="T37" fmla="*/ 174 h 190"/>
                  <a:gd name="T38" fmla="*/ 89 w 269"/>
                  <a:gd name="T39" fmla="*/ 141 h 190"/>
                  <a:gd name="T40" fmla="*/ 88 w 269"/>
                  <a:gd name="T41" fmla="*/ 138 h 190"/>
                  <a:gd name="T42" fmla="*/ 88 w 269"/>
                  <a:gd name="T43" fmla="*/ 117 h 190"/>
                  <a:gd name="T44" fmla="*/ 55 w 269"/>
                  <a:gd name="T45" fmla="*/ 71 h 190"/>
                  <a:gd name="T46" fmla="*/ 26 w 269"/>
                  <a:gd name="T47" fmla="*/ 64 h 190"/>
                  <a:gd name="T48" fmla="*/ 16 w 269"/>
                  <a:gd name="T49" fmla="*/ 55 h 190"/>
                  <a:gd name="T50" fmla="*/ 4 w 269"/>
                  <a:gd name="T51" fmla="*/ 45 h 190"/>
                  <a:gd name="T52" fmla="*/ 1 w 269"/>
                  <a:gd name="T53" fmla="*/ 44 h 190"/>
                  <a:gd name="T54" fmla="*/ 0 w 269"/>
                  <a:gd name="T55" fmla="*/ 42 h 190"/>
                  <a:gd name="T56" fmla="*/ 13 w 269"/>
                  <a:gd name="T57" fmla="*/ 41 h 190"/>
                  <a:gd name="T58" fmla="*/ 24 w 269"/>
                  <a:gd name="T59" fmla="*/ 40 h 190"/>
                  <a:gd name="T60" fmla="*/ 33 w 269"/>
                  <a:gd name="T61" fmla="*/ 29 h 190"/>
                  <a:gd name="T62" fmla="*/ 21 w 269"/>
                  <a:gd name="T63" fmla="*/ 22 h 190"/>
                  <a:gd name="T64" fmla="*/ 31 w 269"/>
                  <a:gd name="T65" fmla="*/ 20 h 190"/>
                  <a:gd name="T66" fmla="*/ 58 w 269"/>
                  <a:gd name="T67" fmla="*/ 12 h 190"/>
                  <a:gd name="T68" fmla="*/ 79 w 269"/>
                  <a:gd name="T69" fmla="*/ 12 h 190"/>
                  <a:gd name="T70" fmla="*/ 101 w 269"/>
                  <a:gd name="T71" fmla="*/ 12 h 190"/>
                  <a:gd name="T72" fmla="*/ 159 w 269"/>
                  <a:gd name="T73" fmla="*/ 5 h 190"/>
                  <a:gd name="T74" fmla="*/ 176 w 269"/>
                  <a:gd name="T75" fmla="*/ 2 h 190"/>
                  <a:gd name="T76" fmla="*/ 216 w 269"/>
                  <a:gd name="T77" fmla="*/ 2 h 190"/>
                  <a:gd name="T78" fmla="*/ 221 w 269"/>
                  <a:gd name="T79" fmla="*/ 2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190">
                    <a:moveTo>
                      <a:pt x="221" y="20"/>
                    </a:moveTo>
                    <a:cubicBezTo>
                      <a:pt x="226" y="18"/>
                      <a:pt x="232" y="15"/>
                      <a:pt x="238" y="14"/>
                    </a:cubicBezTo>
                    <a:cubicBezTo>
                      <a:pt x="246" y="11"/>
                      <a:pt x="254" y="10"/>
                      <a:pt x="261" y="9"/>
                    </a:cubicBezTo>
                    <a:cubicBezTo>
                      <a:pt x="264" y="9"/>
                      <a:pt x="266" y="12"/>
                      <a:pt x="269" y="13"/>
                    </a:cubicBezTo>
                    <a:cubicBezTo>
                      <a:pt x="267" y="15"/>
                      <a:pt x="265" y="18"/>
                      <a:pt x="263" y="19"/>
                    </a:cubicBezTo>
                    <a:cubicBezTo>
                      <a:pt x="255" y="24"/>
                      <a:pt x="247" y="28"/>
                      <a:pt x="240" y="33"/>
                    </a:cubicBezTo>
                    <a:cubicBezTo>
                      <a:pt x="234" y="36"/>
                      <a:pt x="233" y="41"/>
                      <a:pt x="235" y="49"/>
                    </a:cubicBezTo>
                    <a:cubicBezTo>
                      <a:pt x="238" y="59"/>
                      <a:pt x="237" y="70"/>
                      <a:pt x="237" y="80"/>
                    </a:cubicBezTo>
                    <a:cubicBezTo>
                      <a:pt x="237" y="82"/>
                      <a:pt x="232" y="85"/>
                      <a:pt x="229" y="86"/>
                    </a:cubicBezTo>
                    <a:cubicBezTo>
                      <a:pt x="224" y="87"/>
                      <a:pt x="219" y="87"/>
                      <a:pt x="214" y="88"/>
                    </a:cubicBezTo>
                    <a:cubicBezTo>
                      <a:pt x="216" y="93"/>
                      <a:pt x="218" y="97"/>
                      <a:pt x="220" y="102"/>
                    </a:cubicBezTo>
                    <a:cubicBezTo>
                      <a:pt x="220" y="103"/>
                      <a:pt x="220" y="103"/>
                      <a:pt x="220" y="104"/>
                    </a:cubicBezTo>
                    <a:cubicBezTo>
                      <a:pt x="215" y="108"/>
                      <a:pt x="205" y="110"/>
                      <a:pt x="216" y="119"/>
                    </a:cubicBezTo>
                    <a:cubicBezTo>
                      <a:pt x="220" y="122"/>
                      <a:pt x="215" y="129"/>
                      <a:pt x="209" y="130"/>
                    </a:cubicBezTo>
                    <a:cubicBezTo>
                      <a:pt x="201" y="132"/>
                      <a:pt x="193" y="132"/>
                      <a:pt x="185" y="135"/>
                    </a:cubicBezTo>
                    <a:cubicBezTo>
                      <a:pt x="173" y="140"/>
                      <a:pt x="160" y="145"/>
                      <a:pt x="149" y="153"/>
                    </a:cubicBezTo>
                    <a:cubicBezTo>
                      <a:pt x="141" y="159"/>
                      <a:pt x="137" y="171"/>
                      <a:pt x="131" y="180"/>
                    </a:cubicBezTo>
                    <a:cubicBezTo>
                      <a:pt x="128" y="184"/>
                      <a:pt x="121" y="190"/>
                      <a:pt x="120" y="189"/>
                    </a:cubicBezTo>
                    <a:cubicBezTo>
                      <a:pt x="113" y="186"/>
                      <a:pt x="105" y="181"/>
                      <a:pt x="102" y="174"/>
                    </a:cubicBezTo>
                    <a:cubicBezTo>
                      <a:pt x="96" y="164"/>
                      <a:pt x="93" y="152"/>
                      <a:pt x="89" y="141"/>
                    </a:cubicBezTo>
                    <a:cubicBezTo>
                      <a:pt x="89" y="140"/>
                      <a:pt x="88" y="138"/>
                      <a:pt x="88" y="138"/>
                    </a:cubicBezTo>
                    <a:cubicBezTo>
                      <a:pt x="94" y="131"/>
                      <a:pt x="88" y="124"/>
                      <a:pt x="88" y="117"/>
                    </a:cubicBezTo>
                    <a:cubicBezTo>
                      <a:pt x="87" y="94"/>
                      <a:pt x="72" y="81"/>
                      <a:pt x="55" y="71"/>
                    </a:cubicBezTo>
                    <a:cubicBezTo>
                      <a:pt x="47" y="66"/>
                      <a:pt x="36" y="66"/>
                      <a:pt x="26" y="64"/>
                    </a:cubicBezTo>
                    <a:cubicBezTo>
                      <a:pt x="21" y="63"/>
                      <a:pt x="14" y="65"/>
                      <a:pt x="16" y="55"/>
                    </a:cubicBezTo>
                    <a:cubicBezTo>
                      <a:pt x="17" y="52"/>
                      <a:pt x="9" y="48"/>
                      <a:pt x="4" y="45"/>
                    </a:cubicBezTo>
                    <a:cubicBezTo>
                      <a:pt x="3" y="45"/>
                      <a:pt x="2" y="45"/>
                      <a:pt x="1" y="44"/>
                    </a:cubicBezTo>
                    <a:cubicBezTo>
                      <a:pt x="1" y="43"/>
                      <a:pt x="0" y="43"/>
                      <a:pt x="0" y="42"/>
                    </a:cubicBezTo>
                    <a:cubicBezTo>
                      <a:pt x="4" y="41"/>
                      <a:pt x="8" y="41"/>
                      <a:pt x="13" y="41"/>
                    </a:cubicBezTo>
                    <a:cubicBezTo>
                      <a:pt x="16" y="40"/>
                      <a:pt x="21" y="42"/>
                      <a:pt x="24" y="40"/>
                    </a:cubicBezTo>
                    <a:cubicBezTo>
                      <a:pt x="27" y="38"/>
                      <a:pt x="30" y="33"/>
                      <a:pt x="33" y="29"/>
                    </a:cubicBezTo>
                    <a:cubicBezTo>
                      <a:pt x="29" y="27"/>
                      <a:pt x="26" y="25"/>
                      <a:pt x="21" y="22"/>
                    </a:cubicBezTo>
                    <a:cubicBezTo>
                      <a:pt x="25" y="21"/>
                      <a:pt x="28" y="20"/>
                      <a:pt x="31" y="20"/>
                    </a:cubicBezTo>
                    <a:cubicBezTo>
                      <a:pt x="41" y="20"/>
                      <a:pt x="50" y="19"/>
                      <a:pt x="58" y="12"/>
                    </a:cubicBezTo>
                    <a:cubicBezTo>
                      <a:pt x="62" y="8"/>
                      <a:pt x="73" y="9"/>
                      <a:pt x="79" y="12"/>
                    </a:cubicBezTo>
                    <a:cubicBezTo>
                      <a:pt x="87" y="14"/>
                      <a:pt x="92" y="16"/>
                      <a:pt x="101" y="12"/>
                    </a:cubicBezTo>
                    <a:cubicBezTo>
                      <a:pt x="119" y="6"/>
                      <a:pt x="139" y="2"/>
                      <a:pt x="159" y="5"/>
                    </a:cubicBezTo>
                    <a:cubicBezTo>
                      <a:pt x="165" y="6"/>
                      <a:pt x="171" y="2"/>
                      <a:pt x="176" y="2"/>
                    </a:cubicBezTo>
                    <a:cubicBezTo>
                      <a:pt x="190" y="1"/>
                      <a:pt x="203" y="0"/>
                      <a:pt x="216" y="2"/>
                    </a:cubicBezTo>
                    <a:cubicBezTo>
                      <a:pt x="218" y="2"/>
                      <a:pt x="219" y="12"/>
                      <a:pt x="22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2977" y="1584"/>
                <a:ext cx="302" cy="196"/>
              </a:xfrm>
              <a:custGeom>
                <a:avLst/>
                <a:gdLst>
                  <a:gd name="T0" fmla="*/ 0 w 145"/>
                  <a:gd name="T1" fmla="*/ 84 h 94"/>
                  <a:gd name="T2" fmla="*/ 24 w 145"/>
                  <a:gd name="T3" fmla="*/ 38 h 94"/>
                  <a:gd name="T4" fmla="*/ 44 w 145"/>
                  <a:gd name="T5" fmla="*/ 39 h 94"/>
                  <a:gd name="T6" fmla="*/ 37 w 145"/>
                  <a:gd name="T7" fmla="*/ 21 h 94"/>
                  <a:gd name="T8" fmla="*/ 52 w 145"/>
                  <a:gd name="T9" fmla="*/ 2 h 94"/>
                  <a:gd name="T10" fmla="*/ 55 w 145"/>
                  <a:gd name="T11" fmla="*/ 0 h 94"/>
                  <a:gd name="T12" fmla="*/ 85 w 145"/>
                  <a:gd name="T13" fmla="*/ 8 h 94"/>
                  <a:gd name="T14" fmla="*/ 106 w 145"/>
                  <a:gd name="T15" fmla="*/ 17 h 94"/>
                  <a:gd name="T16" fmla="*/ 118 w 145"/>
                  <a:gd name="T17" fmla="*/ 38 h 94"/>
                  <a:gd name="T18" fmla="*/ 123 w 145"/>
                  <a:gd name="T19" fmla="*/ 49 h 94"/>
                  <a:gd name="T20" fmla="*/ 145 w 145"/>
                  <a:gd name="T21" fmla="*/ 58 h 94"/>
                  <a:gd name="T22" fmla="*/ 132 w 145"/>
                  <a:gd name="T23" fmla="*/ 74 h 94"/>
                  <a:gd name="T24" fmla="*/ 120 w 145"/>
                  <a:gd name="T25" fmla="*/ 66 h 94"/>
                  <a:gd name="T26" fmla="*/ 118 w 145"/>
                  <a:gd name="T27" fmla="*/ 68 h 94"/>
                  <a:gd name="T28" fmla="*/ 124 w 145"/>
                  <a:gd name="T29" fmla="*/ 77 h 94"/>
                  <a:gd name="T30" fmla="*/ 122 w 145"/>
                  <a:gd name="T31" fmla="*/ 88 h 94"/>
                  <a:gd name="T32" fmla="*/ 110 w 145"/>
                  <a:gd name="T33" fmla="*/ 94 h 94"/>
                  <a:gd name="T34" fmla="*/ 79 w 145"/>
                  <a:gd name="T35" fmla="*/ 70 h 94"/>
                  <a:gd name="T36" fmla="*/ 92 w 145"/>
                  <a:gd name="T37" fmla="*/ 42 h 94"/>
                  <a:gd name="T38" fmla="*/ 86 w 145"/>
                  <a:gd name="T39" fmla="*/ 36 h 94"/>
                  <a:gd name="T40" fmla="*/ 66 w 145"/>
                  <a:gd name="T41" fmla="*/ 26 h 94"/>
                  <a:gd name="T42" fmla="*/ 52 w 145"/>
                  <a:gd name="T43" fmla="*/ 31 h 94"/>
                  <a:gd name="T44" fmla="*/ 58 w 145"/>
                  <a:gd name="T45" fmla="*/ 42 h 94"/>
                  <a:gd name="T46" fmla="*/ 40 w 145"/>
                  <a:gd name="T47" fmla="*/ 67 h 94"/>
                  <a:gd name="T48" fmla="*/ 55 w 145"/>
                  <a:gd name="T49" fmla="*/ 78 h 94"/>
                  <a:gd name="T50" fmla="*/ 28 w 145"/>
                  <a:gd name="T51" fmla="*/ 66 h 94"/>
                  <a:gd name="T52" fmla="*/ 2 w 145"/>
                  <a:gd name="T53" fmla="*/ 87 h 94"/>
                  <a:gd name="T54" fmla="*/ 0 w 145"/>
                  <a:gd name="T55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94">
                    <a:moveTo>
                      <a:pt x="0" y="84"/>
                    </a:moveTo>
                    <a:cubicBezTo>
                      <a:pt x="8" y="69"/>
                      <a:pt x="16" y="54"/>
                      <a:pt x="24" y="38"/>
                    </a:cubicBezTo>
                    <a:cubicBezTo>
                      <a:pt x="32" y="41"/>
                      <a:pt x="37" y="48"/>
                      <a:pt x="44" y="39"/>
                    </a:cubicBezTo>
                    <a:cubicBezTo>
                      <a:pt x="51" y="29"/>
                      <a:pt x="39" y="27"/>
                      <a:pt x="37" y="21"/>
                    </a:cubicBezTo>
                    <a:cubicBezTo>
                      <a:pt x="42" y="15"/>
                      <a:pt x="47" y="8"/>
                      <a:pt x="52" y="2"/>
                    </a:cubicBezTo>
                    <a:cubicBezTo>
                      <a:pt x="53" y="1"/>
                      <a:pt x="54" y="0"/>
                      <a:pt x="55" y="0"/>
                    </a:cubicBezTo>
                    <a:cubicBezTo>
                      <a:pt x="65" y="2"/>
                      <a:pt x="75" y="5"/>
                      <a:pt x="85" y="8"/>
                    </a:cubicBezTo>
                    <a:cubicBezTo>
                      <a:pt x="92" y="10"/>
                      <a:pt x="99" y="15"/>
                      <a:pt x="106" y="17"/>
                    </a:cubicBezTo>
                    <a:cubicBezTo>
                      <a:pt x="117" y="20"/>
                      <a:pt x="122" y="27"/>
                      <a:pt x="118" y="38"/>
                    </a:cubicBezTo>
                    <a:cubicBezTo>
                      <a:pt x="115" y="44"/>
                      <a:pt x="117" y="47"/>
                      <a:pt x="123" y="49"/>
                    </a:cubicBezTo>
                    <a:cubicBezTo>
                      <a:pt x="130" y="51"/>
                      <a:pt x="137" y="55"/>
                      <a:pt x="145" y="58"/>
                    </a:cubicBezTo>
                    <a:cubicBezTo>
                      <a:pt x="141" y="64"/>
                      <a:pt x="137" y="69"/>
                      <a:pt x="132" y="74"/>
                    </a:cubicBezTo>
                    <a:cubicBezTo>
                      <a:pt x="128" y="71"/>
                      <a:pt x="124" y="69"/>
                      <a:pt x="120" y="66"/>
                    </a:cubicBezTo>
                    <a:cubicBezTo>
                      <a:pt x="119" y="67"/>
                      <a:pt x="119" y="67"/>
                      <a:pt x="118" y="68"/>
                    </a:cubicBezTo>
                    <a:cubicBezTo>
                      <a:pt x="120" y="71"/>
                      <a:pt x="122" y="74"/>
                      <a:pt x="124" y="77"/>
                    </a:cubicBezTo>
                    <a:cubicBezTo>
                      <a:pt x="128" y="82"/>
                      <a:pt x="128" y="85"/>
                      <a:pt x="122" y="88"/>
                    </a:cubicBezTo>
                    <a:cubicBezTo>
                      <a:pt x="117" y="89"/>
                      <a:pt x="114" y="92"/>
                      <a:pt x="110" y="94"/>
                    </a:cubicBezTo>
                    <a:cubicBezTo>
                      <a:pt x="99" y="86"/>
                      <a:pt x="89" y="77"/>
                      <a:pt x="79" y="70"/>
                    </a:cubicBezTo>
                    <a:cubicBezTo>
                      <a:pt x="86" y="67"/>
                      <a:pt x="94" y="51"/>
                      <a:pt x="92" y="42"/>
                    </a:cubicBezTo>
                    <a:cubicBezTo>
                      <a:pt x="91" y="40"/>
                      <a:pt x="88" y="37"/>
                      <a:pt x="86" y="36"/>
                    </a:cubicBezTo>
                    <a:cubicBezTo>
                      <a:pt x="80" y="32"/>
                      <a:pt x="73" y="29"/>
                      <a:pt x="66" y="26"/>
                    </a:cubicBezTo>
                    <a:cubicBezTo>
                      <a:pt x="61" y="24"/>
                      <a:pt x="55" y="24"/>
                      <a:pt x="52" y="31"/>
                    </a:cubicBezTo>
                    <a:cubicBezTo>
                      <a:pt x="52" y="33"/>
                      <a:pt x="56" y="37"/>
                      <a:pt x="58" y="42"/>
                    </a:cubicBezTo>
                    <a:cubicBezTo>
                      <a:pt x="53" y="49"/>
                      <a:pt x="47" y="57"/>
                      <a:pt x="40" y="67"/>
                    </a:cubicBezTo>
                    <a:cubicBezTo>
                      <a:pt x="44" y="70"/>
                      <a:pt x="49" y="74"/>
                      <a:pt x="55" y="78"/>
                    </a:cubicBezTo>
                    <a:cubicBezTo>
                      <a:pt x="41" y="85"/>
                      <a:pt x="34" y="82"/>
                      <a:pt x="28" y="66"/>
                    </a:cubicBezTo>
                    <a:cubicBezTo>
                      <a:pt x="19" y="73"/>
                      <a:pt x="11" y="80"/>
                      <a:pt x="2" y="87"/>
                    </a:cubicBezTo>
                    <a:cubicBezTo>
                      <a:pt x="2" y="86"/>
                      <a:pt x="1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3891" y="1817"/>
                <a:ext cx="91" cy="100"/>
              </a:xfrm>
              <a:custGeom>
                <a:avLst/>
                <a:gdLst>
                  <a:gd name="T0" fmla="*/ 19 w 44"/>
                  <a:gd name="T1" fmla="*/ 0 h 48"/>
                  <a:gd name="T2" fmla="*/ 42 w 44"/>
                  <a:gd name="T3" fmla="*/ 31 h 48"/>
                  <a:gd name="T4" fmla="*/ 44 w 44"/>
                  <a:gd name="T5" fmla="*/ 48 h 48"/>
                  <a:gd name="T6" fmla="*/ 19 w 44"/>
                  <a:gd name="T7" fmla="*/ 48 h 48"/>
                  <a:gd name="T8" fmla="*/ 19 w 44"/>
                  <a:gd name="T9" fmla="*/ 42 h 48"/>
                  <a:gd name="T10" fmla="*/ 22 w 44"/>
                  <a:gd name="T11" fmla="*/ 33 h 48"/>
                  <a:gd name="T12" fmla="*/ 20 w 44"/>
                  <a:gd name="T13" fmla="*/ 25 h 48"/>
                  <a:gd name="T14" fmla="*/ 14 w 44"/>
                  <a:gd name="T15" fmla="*/ 31 h 48"/>
                  <a:gd name="T16" fmla="*/ 13 w 44"/>
                  <a:gd name="T17" fmla="*/ 37 h 48"/>
                  <a:gd name="T18" fmla="*/ 3 w 44"/>
                  <a:gd name="T19" fmla="*/ 43 h 48"/>
                  <a:gd name="T20" fmla="*/ 1 w 44"/>
                  <a:gd name="T21" fmla="*/ 33 h 48"/>
                  <a:gd name="T22" fmla="*/ 15 w 44"/>
                  <a:gd name="T23" fmla="*/ 16 h 48"/>
                  <a:gd name="T24" fmla="*/ 18 w 44"/>
                  <a:gd name="T25" fmla="*/ 9 h 48"/>
                  <a:gd name="T26" fmla="*/ 19 w 44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8">
                    <a:moveTo>
                      <a:pt x="19" y="0"/>
                    </a:moveTo>
                    <a:cubicBezTo>
                      <a:pt x="27" y="10"/>
                      <a:pt x="35" y="20"/>
                      <a:pt x="42" y="31"/>
                    </a:cubicBezTo>
                    <a:cubicBezTo>
                      <a:pt x="44" y="36"/>
                      <a:pt x="43" y="43"/>
                      <a:pt x="44" y="48"/>
                    </a:cubicBezTo>
                    <a:cubicBezTo>
                      <a:pt x="36" y="48"/>
                      <a:pt x="27" y="48"/>
                      <a:pt x="19" y="48"/>
                    </a:cubicBezTo>
                    <a:cubicBezTo>
                      <a:pt x="19" y="48"/>
                      <a:pt x="18" y="44"/>
                      <a:pt x="19" y="42"/>
                    </a:cubicBezTo>
                    <a:cubicBezTo>
                      <a:pt x="20" y="39"/>
                      <a:pt x="22" y="36"/>
                      <a:pt x="22" y="33"/>
                    </a:cubicBezTo>
                    <a:cubicBezTo>
                      <a:pt x="23" y="30"/>
                      <a:pt x="21" y="28"/>
                      <a:pt x="20" y="25"/>
                    </a:cubicBezTo>
                    <a:cubicBezTo>
                      <a:pt x="18" y="27"/>
                      <a:pt x="15" y="29"/>
                      <a:pt x="14" y="31"/>
                    </a:cubicBezTo>
                    <a:cubicBezTo>
                      <a:pt x="13" y="33"/>
                      <a:pt x="14" y="36"/>
                      <a:pt x="13" y="37"/>
                    </a:cubicBezTo>
                    <a:cubicBezTo>
                      <a:pt x="10" y="39"/>
                      <a:pt x="6" y="41"/>
                      <a:pt x="3" y="43"/>
                    </a:cubicBezTo>
                    <a:cubicBezTo>
                      <a:pt x="2" y="39"/>
                      <a:pt x="0" y="34"/>
                      <a:pt x="1" y="33"/>
                    </a:cubicBezTo>
                    <a:cubicBezTo>
                      <a:pt x="6" y="28"/>
                      <a:pt x="5" y="18"/>
                      <a:pt x="15" y="16"/>
                    </a:cubicBezTo>
                    <a:cubicBezTo>
                      <a:pt x="17" y="16"/>
                      <a:pt x="18" y="12"/>
                      <a:pt x="18" y="9"/>
                    </a:cubicBezTo>
                    <a:cubicBezTo>
                      <a:pt x="19" y="6"/>
                      <a:pt x="19" y="3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4382" y="2713"/>
                <a:ext cx="79" cy="122"/>
              </a:xfrm>
              <a:custGeom>
                <a:avLst/>
                <a:gdLst>
                  <a:gd name="T0" fmla="*/ 33 w 38"/>
                  <a:gd name="T1" fmla="*/ 0 h 59"/>
                  <a:gd name="T2" fmla="*/ 32 w 38"/>
                  <a:gd name="T3" fmla="*/ 27 h 59"/>
                  <a:gd name="T4" fmla="*/ 24 w 38"/>
                  <a:gd name="T5" fmla="*/ 43 h 59"/>
                  <a:gd name="T6" fmla="*/ 9 w 38"/>
                  <a:gd name="T7" fmla="*/ 59 h 59"/>
                  <a:gd name="T8" fmla="*/ 33 w 3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33" y="0"/>
                    </a:moveTo>
                    <a:cubicBezTo>
                      <a:pt x="38" y="8"/>
                      <a:pt x="38" y="19"/>
                      <a:pt x="32" y="27"/>
                    </a:cubicBezTo>
                    <a:cubicBezTo>
                      <a:pt x="29" y="32"/>
                      <a:pt x="26" y="38"/>
                      <a:pt x="24" y="43"/>
                    </a:cubicBezTo>
                    <a:cubicBezTo>
                      <a:pt x="21" y="51"/>
                      <a:pt x="17" y="57"/>
                      <a:pt x="9" y="59"/>
                    </a:cubicBezTo>
                    <a:cubicBezTo>
                      <a:pt x="0" y="45"/>
                      <a:pt x="12" y="16"/>
                      <a:pt x="3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3768" y="1688"/>
                <a:ext cx="88" cy="38"/>
              </a:xfrm>
              <a:custGeom>
                <a:avLst/>
                <a:gdLst>
                  <a:gd name="T0" fmla="*/ 0 w 42"/>
                  <a:gd name="T1" fmla="*/ 2 h 18"/>
                  <a:gd name="T2" fmla="*/ 35 w 42"/>
                  <a:gd name="T3" fmla="*/ 0 h 18"/>
                  <a:gd name="T4" fmla="*/ 42 w 42"/>
                  <a:gd name="T5" fmla="*/ 4 h 18"/>
                  <a:gd name="T6" fmla="*/ 34 w 42"/>
                  <a:gd name="T7" fmla="*/ 13 h 18"/>
                  <a:gd name="T8" fmla="*/ 17 w 42"/>
                  <a:gd name="T9" fmla="*/ 16 h 18"/>
                  <a:gd name="T10" fmla="*/ 0 w 42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2"/>
                    </a:moveTo>
                    <a:cubicBezTo>
                      <a:pt x="11" y="1"/>
                      <a:pt x="23" y="0"/>
                      <a:pt x="35" y="0"/>
                    </a:cubicBezTo>
                    <a:cubicBezTo>
                      <a:pt x="37" y="0"/>
                      <a:pt x="39" y="3"/>
                      <a:pt x="42" y="4"/>
                    </a:cubicBezTo>
                    <a:cubicBezTo>
                      <a:pt x="39" y="7"/>
                      <a:pt x="37" y="12"/>
                      <a:pt x="34" y="13"/>
                    </a:cubicBezTo>
                    <a:cubicBezTo>
                      <a:pt x="29" y="15"/>
                      <a:pt x="23" y="15"/>
                      <a:pt x="17" y="16"/>
                    </a:cubicBezTo>
                    <a:cubicBezTo>
                      <a:pt x="10" y="18"/>
                      <a:pt x="2" y="1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4101" y="1447"/>
                <a:ext cx="65" cy="58"/>
              </a:xfrm>
              <a:custGeom>
                <a:avLst/>
                <a:gdLst>
                  <a:gd name="T0" fmla="*/ 24 w 31"/>
                  <a:gd name="T1" fmla="*/ 28 h 28"/>
                  <a:gd name="T2" fmla="*/ 0 w 31"/>
                  <a:gd name="T3" fmla="*/ 7 h 28"/>
                  <a:gd name="T4" fmla="*/ 28 w 31"/>
                  <a:gd name="T5" fmla="*/ 4 h 28"/>
                  <a:gd name="T6" fmla="*/ 31 w 31"/>
                  <a:gd name="T7" fmla="*/ 15 h 28"/>
                  <a:gd name="T8" fmla="*/ 24 w 3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8">
                    <a:moveTo>
                      <a:pt x="24" y="28"/>
                    </a:moveTo>
                    <a:cubicBezTo>
                      <a:pt x="15" y="20"/>
                      <a:pt x="8" y="14"/>
                      <a:pt x="0" y="7"/>
                    </a:cubicBezTo>
                    <a:cubicBezTo>
                      <a:pt x="5" y="3"/>
                      <a:pt x="23" y="0"/>
                      <a:pt x="28" y="4"/>
                    </a:cubicBezTo>
                    <a:cubicBezTo>
                      <a:pt x="30" y="6"/>
                      <a:pt x="31" y="11"/>
                      <a:pt x="31" y="15"/>
                    </a:cubicBezTo>
                    <a:cubicBezTo>
                      <a:pt x="30" y="19"/>
                      <a:pt x="27" y="24"/>
                      <a:pt x="2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3196" y="1401"/>
                <a:ext cx="89" cy="63"/>
              </a:xfrm>
              <a:custGeom>
                <a:avLst/>
                <a:gdLst>
                  <a:gd name="T0" fmla="*/ 42 w 43"/>
                  <a:gd name="T1" fmla="*/ 11 h 30"/>
                  <a:gd name="T2" fmla="*/ 2 w 43"/>
                  <a:gd name="T3" fmla="*/ 30 h 30"/>
                  <a:gd name="T4" fmla="*/ 0 w 43"/>
                  <a:gd name="T5" fmla="*/ 28 h 30"/>
                  <a:gd name="T6" fmla="*/ 33 w 43"/>
                  <a:gd name="T7" fmla="*/ 1 h 30"/>
                  <a:gd name="T8" fmla="*/ 43 w 43"/>
                  <a:gd name="T9" fmla="*/ 6 h 30"/>
                  <a:gd name="T10" fmla="*/ 42 w 43"/>
                  <a:gd name="T1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0">
                    <a:moveTo>
                      <a:pt x="42" y="11"/>
                    </a:moveTo>
                    <a:cubicBezTo>
                      <a:pt x="28" y="17"/>
                      <a:pt x="15" y="24"/>
                      <a:pt x="2" y="30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1" y="19"/>
                      <a:pt x="22" y="9"/>
                      <a:pt x="33" y="1"/>
                    </a:cubicBezTo>
                    <a:cubicBezTo>
                      <a:pt x="35" y="0"/>
                      <a:pt x="40" y="5"/>
                      <a:pt x="43" y="6"/>
                    </a:cubicBezTo>
                    <a:cubicBezTo>
                      <a:pt x="43" y="8"/>
                      <a:pt x="42" y="9"/>
                      <a:pt x="4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8" name="Freeform: Shape 40"/>
              <p:cNvSpPr/>
              <p:nvPr/>
            </p:nvSpPr>
            <p:spPr bwMode="auto">
              <a:xfrm>
                <a:off x="4492" y="1528"/>
                <a:ext cx="69" cy="85"/>
              </a:xfrm>
              <a:custGeom>
                <a:avLst/>
                <a:gdLst>
                  <a:gd name="T0" fmla="*/ 0 w 33"/>
                  <a:gd name="T1" fmla="*/ 34 h 41"/>
                  <a:gd name="T2" fmla="*/ 16 w 33"/>
                  <a:gd name="T3" fmla="*/ 9 h 41"/>
                  <a:gd name="T4" fmla="*/ 28 w 33"/>
                  <a:gd name="T5" fmla="*/ 0 h 41"/>
                  <a:gd name="T6" fmla="*/ 32 w 33"/>
                  <a:gd name="T7" fmla="*/ 5 h 41"/>
                  <a:gd name="T8" fmla="*/ 23 w 33"/>
                  <a:gd name="T9" fmla="*/ 16 h 41"/>
                  <a:gd name="T10" fmla="*/ 10 w 33"/>
                  <a:gd name="T11" fmla="*/ 33 h 41"/>
                  <a:gd name="T12" fmla="*/ 0 w 33"/>
                  <a:gd name="T1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1">
                    <a:moveTo>
                      <a:pt x="0" y="34"/>
                    </a:moveTo>
                    <a:cubicBezTo>
                      <a:pt x="6" y="25"/>
                      <a:pt x="10" y="17"/>
                      <a:pt x="16" y="9"/>
                    </a:cubicBezTo>
                    <a:cubicBezTo>
                      <a:pt x="19" y="5"/>
                      <a:pt x="24" y="3"/>
                      <a:pt x="28" y="0"/>
                    </a:cubicBezTo>
                    <a:cubicBezTo>
                      <a:pt x="28" y="0"/>
                      <a:pt x="33" y="4"/>
                      <a:pt x="32" y="5"/>
                    </a:cubicBezTo>
                    <a:cubicBezTo>
                      <a:pt x="30" y="9"/>
                      <a:pt x="27" y="14"/>
                      <a:pt x="23" y="16"/>
                    </a:cubicBezTo>
                    <a:cubicBezTo>
                      <a:pt x="16" y="20"/>
                      <a:pt x="10" y="24"/>
                      <a:pt x="10" y="33"/>
                    </a:cubicBezTo>
                    <a:cubicBezTo>
                      <a:pt x="9" y="41"/>
                      <a:pt x="4" y="38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9" name="Freeform: Shape 41"/>
              <p:cNvSpPr/>
              <p:nvPr/>
            </p:nvSpPr>
            <p:spPr bwMode="auto">
              <a:xfrm>
                <a:off x="3104" y="2299"/>
                <a:ext cx="44" cy="36"/>
              </a:xfrm>
              <a:custGeom>
                <a:avLst/>
                <a:gdLst>
                  <a:gd name="T0" fmla="*/ 21 w 21"/>
                  <a:gd name="T1" fmla="*/ 16 h 17"/>
                  <a:gd name="T2" fmla="*/ 0 w 21"/>
                  <a:gd name="T3" fmla="*/ 1 h 17"/>
                  <a:gd name="T4" fmla="*/ 21 w 21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7">
                    <a:moveTo>
                      <a:pt x="21" y="16"/>
                    </a:moveTo>
                    <a:cubicBezTo>
                      <a:pt x="9" y="17"/>
                      <a:pt x="6" y="7"/>
                      <a:pt x="0" y="1"/>
                    </a:cubicBezTo>
                    <a:cubicBezTo>
                      <a:pt x="11" y="0"/>
                      <a:pt x="12" y="13"/>
                      <a:pt x="2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0" name="Freeform: Shape 42"/>
              <p:cNvSpPr/>
              <p:nvPr/>
            </p:nvSpPr>
            <p:spPr bwMode="auto">
              <a:xfrm>
                <a:off x="3177" y="2349"/>
                <a:ext cx="29" cy="17"/>
              </a:xfrm>
              <a:custGeom>
                <a:avLst/>
                <a:gdLst>
                  <a:gd name="T0" fmla="*/ 0 w 14"/>
                  <a:gd name="T1" fmla="*/ 2 h 8"/>
                  <a:gd name="T2" fmla="*/ 12 w 14"/>
                  <a:gd name="T3" fmla="*/ 0 h 8"/>
                  <a:gd name="T4" fmla="*/ 14 w 14"/>
                  <a:gd name="T5" fmla="*/ 5 h 8"/>
                  <a:gd name="T6" fmla="*/ 2 w 14"/>
                  <a:gd name="T7" fmla="*/ 8 h 8"/>
                  <a:gd name="T8" fmla="*/ 0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2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3" y="0"/>
                      <a:pt x="13" y="3"/>
                      <a:pt x="14" y="5"/>
                    </a:cubicBezTo>
                    <a:cubicBezTo>
                      <a:pt x="10" y="6"/>
                      <a:pt x="6" y="7"/>
                      <a:pt x="2" y="8"/>
                    </a:cubicBezTo>
                    <a:cubicBezTo>
                      <a:pt x="1" y="6"/>
                      <a:pt x="1" y="4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3660818" y="1146035"/>
            <a:ext cx="5204127" cy="3153806"/>
            <a:chOff x="3660818" y="1146035"/>
            <a:chExt cx="5204127" cy="3153806"/>
          </a:xfrm>
        </p:grpSpPr>
        <p:sp>
          <p:nvSpPr>
            <p:cNvPr id="7" name="Freeform: Shape 16"/>
            <p:cNvSpPr/>
            <p:nvPr/>
          </p:nvSpPr>
          <p:spPr>
            <a:xfrm>
              <a:off x="3660818" y="1648462"/>
              <a:ext cx="92185" cy="9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" name="Freeform: Shape 17"/>
            <p:cNvSpPr/>
            <p:nvPr/>
          </p:nvSpPr>
          <p:spPr>
            <a:xfrm>
              <a:off x="3750318" y="1504657"/>
              <a:ext cx="671109" cy="181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31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" name="Freeform: Shape 18"/>
            <p:cNvSpPr/>
            <p:nvPr/>
          </p:nvSpPr>
          <p:spPr>
            <a:xfrm>
              <a:off x="4239983" y="2033703"/>
              <a:ext cx="783690" cy="15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17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" name="Freeform: Shape 19"/>
            <p:cNvSpPr/>
            <p:nvPr/>
          </p:nvSpPr>
          <p:spPr>
            <a:xfrm>
              <a:off x="4584113" y="1146035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Freeform: Shape 20"/>
            <p:cNvSpPr/>
            <p:nvPr/>
          </p:nvSpPr>
          <p:spPr>
            <a:xfrm>
              <a:off x="5060283" y="1709288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2" name="Freeform: Shape 21"/>
            <p:cNvSpPr/>
            <p:nvPr/>
          </p:nvSpPr>
          <p:spPr>
            <a:xfrm>
              <a:off x="5416775" y="2493089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" name="Freeform: Shape 22"/>
            <p:cNvSpPr/>
            <p:nvPr/>
          </p:nvSpPr>
          <p:spPr>
            <a:xfrm>
              <a:off x="5060283" y="3276890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Freeform: Shape 23"/>
            <p:cNvSpPr/>
            <p:nvPr/>
          </p:nvSpPr>
          <p:spPr>
            <a:xfrm>
              <a:off x="4584113" y="3823602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05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5" name="Straight Connector 24"/>
            <p:cNvSpPr/>
            <p:nvPr/>
          </p:nvSpPr>
          <p:spPr>
            <a:xfrm>
              <a:off x="4379673" y="2731220"/>
              <a:ext cx="804362" cy="1"/>
            </a:xfrm>
            <a:prstGeom prst="line">
              <a:avLst/>
            </a:pr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Freeform: Shape 25"/>
            <p:cNvSpPr/>
            <p:nvPr/>
          </p:nvSpPr>
          <p:spPr>
            <a:xfrm>
              <a:off x="4239983" y="3271538"/>
              <a:ext cx="782325" cy="17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88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Freeform: Shape 26"/>
            <p:cNvSpPr/>
            <p:nvPr/>
          </p:nvSpPr>
          <p:spPr>
            <a:xfrm>
              <a:off x="3771342" y="3730455"/>
              <a:ext cx="781505" cy="13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33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Freeform: Shape 27"/>
            <p:cNvSpPr/>
            <p:nvPr/>
          </p:nvSpPr>
          <p:spPr>
            <a:xfrm>
              <a:off x="4119031" y="2133055"/>
              <a:ext cx="92186" cy="9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Freeform: Shape 28"/>
            <p:cNvSpPr/>
            <p:nvPr/>
          </p:nvSpPr>
          <p:spPr>
            <a:xfrm>
              <a:off x="4249650" y="2685125"/>
              <a:ext cx="92186" cy="9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Freeform: Shape 29"/>
            <p:cNvSpPr/>
            <p:nvPr/>
          </p:nvSpPr>
          <p:spPr>
            <a:xfrm>
              <a:off x="4119031" y="3222643"/>
              <a:ext cx="92186" cy="9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1" name="Freeform: Shape 30"/>
            <p:cNvSpPr/>
            <p:nvPr/>
          </p:nvSpPr>
          <p:spPr>
            <a:xfrm>
              <a:off x="3660818" y="3693663"/>
              <a:ext cx="92185" cy="9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Group 46"/>
            <p:cNvGrpSpPr/>
            <p:nvPr/>
          </p:nvGrpSpPr>
          <p:grpSpPr>
            <a:xfrm>
              <a:off x="5536522" y="3303797"/>
              <a:ext cx="2971931" cy="422424"/>
              <a:chOff x="6444107" y="1469392"/>
              <a:chExt cx="4232109" cy="563232"/>
            </a:xfrm>
          </p:grpSpPr>
          <p:sp>
            <p:nvSpPr>
              <p:cNvPr id="49" name="TextBox 4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50" name="TextBox 48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500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3" name="Group 49"/>
            <p:cNvGrpSpPr/>
            <p:nvPr/>
          </p:nvGrpSpPr>
          <p:grpSpPr>
            <a:xfrm>
              <a:off x="5893014" y="2519996"/>
              <a:ext cx="2971931" cy="422424"/>
              <a:chOff x="6444107" y="1469392"/>
              <a:chExt cx="4232109" cy="563232"/>
            </a:xfrm>
          </p:grpSpPr>
          <p:sp>
            <p:nvSpPr>
              <p:cNvPr id="47" name="TextBox 5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48" name="TextBox 51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500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4" name="Group 52"/>
            <p:cNvGrpSpPr/>
            <p:nvPr/>
          </p:nvGrpSpPr>
          <p:grpSpPr>
            <a:xfrm>
              <a:off x="5536522" y="1736195"/>
              <a:ext cx="2971931" cy="422424"/>
              <a:chOff x="6444107" y="1469392"/>
              <a:chExt cx="4232109" cy="563232"/>
            </a:xfrm>
          </p:grpSpPr>
          <p:sp>
            <p:nvSpPr>
              <p:cNvPr id="45" name="TextBox 53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46" name="TextBox 54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500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5" name="Group 55"/>
            <p:cNvGrpSpPr/>
            <p:nvPr/>
          </p:nvGrpSpPr>
          <p:grpSpPr>
            <a:xfrm>
              <a:off x="5060352" y="1172942"/>
              <a:ext cx="2971931" cy="422424"/>
              <a:chOff x="6444107" y="1469392"/>
              <a:chExt cx="4232109" cy="563232"/>
            </a:xfrm>
          </p:grpSpPr>
          <p:sp>
            <p:nvSpPr>
              <p:cNvPr id="43" name="TextBox 5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44" name="TextBox 57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500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" name="Group 58"/>
            <p:cNvGrpSpPr/>
            <p:nvPr/>
          </p:nvGrpSpPr>
          <p:grpSpPr>
            <a:xfrm>
              <a:off x="5060352" y="3850509"/>
              <a:ext cx="2971931" cy="422424"/>
              <a:chOff x="6444107" y="1469392"/>
              <a:chExt cx="4232109" cy="563232"/>
            </a:xfrm>
          </p:grpSpPr>
          <p:sp>
            <p:nvSpPr>
              <p:cNvPr id="41" name="TextBox 5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42" name="TextBox 60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500" dirty="0"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75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10688B"/>
      </a:accent1>
      <a:accent2>
        <a:srgbClr val="00B0F0"/>
      </a:accent2>
      <a:accent3>
        <a:srgbClr val="10688B"/>
      </a:accent3>
      <a:accent4>
        <a:srgbClr val="00B0F0"/>
      </a:accent4>
      <a:accent5>
        <a:srgbClr val="10688B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全屏显示(16:9)</PresentationFormat>
  <Paragraphs>97</Paragraphs>
  <Slides>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印品黑体</vt:lpstr>
      <vt:lpstr>黑体</vt:lpstr>
      <vt:lpstr>微软雅黑</vt:lpstr>
      <vt:lpstr>Gill Sans</vt:lpstr>
      <vt:lpstr>Lato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Simon</cp:lastModifiedBy>
  <cp:revision>440</cp:revision>
  <dcterms:created xsi:type="dcterms:W3CDTF">2014-11-09T01:07:00Z</dcterms:created>
  <dcterms:modified xsi:type="dcterms:W3CDTF">2022-12-09T09:52:19Z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2052-11.8.6.9023</vt:lpwstr>
  </property>
</Properties>
</file>