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test PPT document for converting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Please 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This is a test PPT document for converting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PPT document for converting</dc:title>
  <dc:creator>Simon Bowen</dc:creator>
  <cp:lastModifiedBy>Simon Bowen</cp:lastModifiedBy>
  <cp:revision>1</cp:revision>
  <dcterms:created xsi:type="dcterms:W3CDTF">2016-02-24T14:52:39Z</dcterms:created>
  <dcterms:modified xsi:type="dcterms:W3CDTF">2016-02-24T14:57:56Z</dcterms:modified>
</cp:coreProperties>
</file>