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3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3B4B-6FA9-4E93-8DE6-925625796A50}" type="datetimeFigureOut">
              <a:rPr lang="en-GB" smtClean="0"/>
              <a:t>08/08/2019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76D8-A72A-47F5-B9E1-9F12C055F6F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29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093F6-4584-48B5-91C0-40623984D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C053C-DF44-4C71-A62A-3EC290DF2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1576B-38F3-4EC9-A3E8-83D22707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08.08.2019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0FE32-BC24-4FC2-A6B5-2F8450B8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505C82-28FA-4C2E-BE09-8FE6DDC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56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F83D-D821-41BA-8AA6-C3422998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F48B2E-1139-46F2-916F-642FF452A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B31BE-0F95-4872-87B6-E68B1C46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08.08.2019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245C3A-8D17-430A-B3E1-41F845F1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D9572E-327C-49FB-8859-6052E1E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8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A0C973-C121-45AD-99C5-EF64F1B77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B0DECC-4FA4-42BC-B864-CD610B9C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74DD3-D61C-4AD1-9FE9-9AB0C211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08.08.2019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52A54-D9B4-4751-B3C8-D6AD8E59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7A784-705A-4667-988F-5063ED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8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F047D-5500-443B-A660-1AB00A02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FACDD-3366-4259-8BE5-DA8F8A67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8E4D68-765D-49FE-BCE2-CD950E91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08.08.2019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9FBD55-F640-46CD-8048-0E64429A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C05593-706C-4889-B189-15B7DCFD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8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B99FA-F6E7-4D9E-A5D3-EE7239C7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E92C01-CA14-493F-B532-965A0421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04893-5E63-4CF6-9077-636582C1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08.08.2019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B7F3B-F814-4DCE-916B-4F4F7A2D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7F4C87-67CD-41B8-8502-21D0DD78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25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710BB-A3DB-417E-A6AD-2F3202BD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E9BE2-BCD2-46CE-8D31-5EB620A81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7E04F0-D7D3-4B67-AF85-9C00A56CB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533FF1-D5F0-4DB5-A8CA-1994289C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08.08.2019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2FD99C-B9C2-4208-A8BB-066FF20F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956358-F5F6-443F-A69F-B3815B44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62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36AE2-C9BC-401A-B072-B08C2599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9E1D97-D184-4C45-B948-6C3824377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E6E0AD-4886-4044-9E5C-544ECEF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7BA98F-0554-4314-87AD-A516AABF4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00B652-8766-4148-A9B5-66DDAD151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16467C-7129-4494-9B2C-E4584B95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08.08.2019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1B4AFA-48FC-4279-B549-7B46BF1F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5FD891-4D34-40C5-A971-6F948135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28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D1A61-92B1-495C-930D-B8E6BAEA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1CA5AF-7B3E-44D1-BB7D-D889C543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08.08.2019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E3D616-32CD-48C2-AC3B-023F99E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CD8900-8113-42F9-9ECD-A0746772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98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2BE057-10D3-4111-ABA4-70B2AB7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08.08.2019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66DB50-2E28-4B2C-A902-45952979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AB50A5-AC06-4390-9F9A-9BFBC6D4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64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A8856-6066-42F3-B9CD-E4F41CA3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2BEAD-1F09-4AD2-9663-B95FC0F7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A73CC-8001-4548-AA6F-1482BAE48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00473F-E74B-4C6E-9B45-F56A8525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08.08.2019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599CA6-1744-4238-A858-FDF782B9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329257-2CA3-485C-8534-2A0150D3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923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3D9E9-1E3C-451F-86CE-FF04C41C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A6BC27-BF35-438B-9BC0-034DB8D30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D4297B-872A-4892-AA0E-099358CA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212E4-556C-43BF-89BF-0182A679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08.08.2019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754070-50FB-47FB-81F2-B92C3F94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8C75C-DD34-4C81-99A2-F584D939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20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3AAF28-2BC0-46A5-87B3-2F299218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9090A9-34FB-4FAA-931C-D9D18EA2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4DB34-44DB-4304-802E-751672716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E0E0-4D0D-4CD4-AF77-BF99AC711AE8}" type="datetimeFigureOut">
              <a:rPr lang="de-DE" smtClean="0"/>
              <a:t>08.08.2019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EED13-E4DC-49ED-8936-31EE79C2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873E6-85B1-453B-A977-019326400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9CCD1F7-DDE0-472A-B0EA-6A6138A4EC63}"/>
              </a:ext>
            </a:extLst>
          </p:cNvPr>
          <p:cNvSpPr/>
          <p:nvPr/>
        </p:nvSpPr>
        <p:spPr>
          <a:xfrm>
            <a:off x="3496574" y="105817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Deep Learning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A3AC3D-7AC6-451C-B35C-0595E3365871}"/>
              </a:ext>
            </a:extLst>
          </p:cNvPr>
          <p:cNvSpPr/>
          <p:nvPr/>
        </p:nvSpPr>
        <p:spPr>
          <a:xfrm>
            <a:off x="1506747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Supervised Learning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A84C30A-F645-404C-BADC-8DAE9A86434C}"/>
              </a:ext>
            </a:extLst>
          </p:cNvPr>
          <p:cNvSpPr/>
          <p:nvPr/>
        </p:nvSpPr>
        <p:spPr>
          <a:xfrm>
            <a:off x="3496574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Semi-supervised Learning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87D362-D7D9-41FB-998F-B2063F46C365}"/>
              </a:ext>
            </a:extLst>
          </p:cNvPr>
          <p:cNvSpPr/>
          <p:nvPr/>
        </p:nvSpPr>
        <p:spPr>
          <a:xfrm>
            <a:off x="5486401" y="2435523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Unsupervised Learning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03EADA5-6821-4508-9D84-69FA3CA8D2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320506" y="1920815"/>
            <a:ext cx="1989827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5E3B2AD-A166-4DE1-AE72-936D652EFE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310333" y="1920815"/>
            <a:ext cx="0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BD1E561-3F80-44A4-882D-A2D0B1805A4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310333" y="1920815"/>
            <a:ext cx="1989827" cy="5147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2AE7CD7-7EF7-460F-AA32-83F6EBD555A1}"/>
              </a:ext>
            </a:extLst>
          </p:cNvPr>
          <p:cNvSpPr/>
          <p:nvPr/>
        </p:nvSpPr>
        <p:spPr>
          <a:xfrm>
            <a:off x="4153990" y="3945193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Clustering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0100DE5-9423-4A70-853D-BF22161CAABC}"/>
              </a:ext>
            </a:extLst>
          </p:cNvPr>
          <p:cNvSpPr/>
          <p:nvPr/>
        </p:nvSpPr>
        <p:spPr>
          <a:xfrm>
            <a:off x="5633953" y="3945192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Dimensiona-lity Reduction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6BE67D-7D19-45D5-8E16-FF913B5426AE}"/>
              </a:ext>
            </a:extLst>
          </p:cNvPr>
          <p:cNvSpPr/>
          <p:nvPr/>
        </p:nvSpPr>
        <p:spPr>
          <a:xfrm>
            <a:off x="7113916" y="3945191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2A8514F-825C-41A6-840C-7ED15F06914A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4820196" y="3298164"/>
            <a:ext cx="1479964" cy="647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8B6058B-23D4-403E-92C8-6D54D6DFC789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6300159" y="3298164"/>
            <a:ext cx="1" cy="647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1DE7477-9455-4FBB-8A67-7DC0CEAC67E7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6300160" y="3298164"/>
            <a:ext cx="1479962" cy="6470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Grenzstelle 1">
            <a:extLst>
              <a:ext uri="{FF2B5EF4-FFF2-40B4-BE49-F238E27FC236}">
                <a16:creationId xmlns:a16="http://schemas.microsoft.com/office/drawing/2014/main" id="{566A886B-20AA-438E-9AA7-E224F6333028}"/>
              </a:ext>
            </a:extLst>
          </p:cNvPr>
          <p:cNvSpPr/>
          <p:nvPr/>
        </p:nvSpPr>
        <p:spPr>
          <a:xfrm>
            <a:off x="614557" y="135293"/>
            <a:ext cx="1759203" cy="55272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Input-</a:t>
            </a:r>
            <a:r>
              <a:rPr lang="en-GB" sz="1200" dirty="0" err="1"/>
              <a:t>Funktion</a:t>
            </a:r>
            <a:endParaRPr lang="en-GB" sz="1200" dirty="0"/>
          </a:p>
        </p:txBody>
      </p:sp>
      <p:sp>
        <p:nvSpPr>
          <p:cNvPr id="3" name="Flussdiagramm: Verzweigung 2">
            <a:extLst>
              <a:ext uri="{FF2B5EF4-FFF2-40B4-BE49-F238E27FC236}">
                <a16:creationId xmlns:a16="http://schemas.microsoft.com/office/drawing/2014/main" id="{AF217F05-8A4E-40CE-8583-6364CE51DF2D}"/>
              </a:ext>
            </a:extLst>
          </p:cNvPr>
          <p:cNvSpPr/>
          <p:nvPr/>
        </p:nvSpPr>
        <p:spPr>
          <a:xfrm>
            <a:off x="579759" y="1197001"/>
            <a:ext cx="1828799" cy="9028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Datensatz</a:t>
            </a:r>
            <a:r>
              <a:rPr lang="en-GB" sz="1200" dirty="0"/>
              <a:t> in </a:t>
            </a:r>
            <a:r>
              <a:rPr lang="en-GB" sz="1200" dirty="0" err="1"/>
              <a:t>tf_dataset</a:t>
            </a:r>
            <a:r>
              <a:rPr lang="en-GB" sz="1200" dirty="0"/>
              <a:t>?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9639BCA-04B3-4C68-80A1-337A267ACBE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494159" y="688020"/>
            <a:ext cx="0" cy="50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627FDB16-60C2-4382-AA20-44E37A2E3BC8}"/>
              </a:ext>
            </a:extLst>
          </p:cNvPr>
          <p:cNvSpPr txBox="1"/>
          <p:nvPr/>
        </p:nvSpPr>
        <p:spPr>
          <a:xfrm>
            <a:off x="935731" y="1961397"/>
            <a:ext cx="391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Ja</a:t>
            </a:r>
            <a:endParaRPr lang="en-GB" sz="12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701CC66-B787-4B18-B4E1-FC9A17DAEBE5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2408558" y="1641625"/>
            <a:ext cx="962407" cy="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E642CFB-9E70-4DED-8D33-B88BEDC11EDD}"/>
              </a:ext>
            </a:extLst>
          </p:cNvPr>
          <p:cNvSpPr txBox="1"/>
          <p:nvPr/>
        </p:nvSpPr>
        <p:spPr>
          <a:xfrm>
            <a:off x="2408558" y="1360130"/>
            <a:ext cx="62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Nein</a:t>
            </a:r>
            <a:endParaRPr lang="en-GB" sz="1200" dirty="0"/>
          </a:p>
        </p:txBody>
      </p:sp>
      <p:sp>
        <p:nvSpPr>
          <p:cNvPr id="14" name="Flussdiagramm: Verzweigung 13">
            <a:extLst>
              <a:ext uri="{FF2B5EF4-FFF2-40B4-BE49-F238E27FC236}">
                <a16:creationId xmlns:a16="http://schemas.microsoft.com/office/drawing/2014/main" id="{263045B4-F8D3-44E2-B83F-F1FBFFB9684A}"/>
              </a:ext>
            </a:extLst>
          </p:cNvPr>
          <p:cNvSpPr/>
          <p:nvPr/>
        </p:nvSpPr>
        <p:spPr>
          <a:xfrm>
            <a:off x="3370965" y="1174361"/>
            <a:ext cx="1397479" cy="9345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Datensatz</a:t>
            </a:r>
            <a:r>
              <a:rPr lang="en-GB" sz="1200" dirty="0"/>
              <a:t> </a:t>
            </a:r>
            <a:r>
              <a:rPr lang="en-GB" sz="1200" dirty="0" err="1"/>
              <a:t>lokal</a:t>
            </a:r>
            <a:r>
              <a:rPr lang="en-GB" sz="1200" dirty="0"/>
              <a:t> </a:t>
            </a:r>
            <a:r>
              <a:rPr lang="en-GB" sz="1200" dirty="0" err="1"/>
              <a:t>vorhanden</a:t>
            </a:r>
            <a:r>
              <a:rPr lang="en-GB" sz="1200" dirty="0"/>
              <a:t>?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0FCFC66-496E-4DA0-9276-6F57244C93A6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4768444" y="1641625"/>
            <a:ext cx="724624" cy="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4412B056-F555-4292-A32D-5EBF25DEF9DD}"/>
              </a:ext>
            </a:extLst>
          </p:cNvPr>
          <p:cNvSpPr txBox="1"/>
          <p:nvPr/>
        </p:nvSpPr>
        <p:spPr>
          <a:xfrm>
            <a:off x="4768444" y="1305326"/>
            <a:ext cx="62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Nein</a:t>
            </a:r>
            <a:endParaRPr lang="en-GB" sz="1200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A2FEA2B-9E78-4EF8-B9B1-55B44EAE2294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flipH="1">
            <a:off x="4069704" y="2108888"/>
            <a:ext cx="1" cy="32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4BC5F3D-267A-4D96-B782-E6C1B1BEA9A3}"/>
              </a:ext>
            </a:extLst>
          </p:cNvPr>
          <p:cNvSpPr txBox="1"/>
          <p:nvPr/>
        </p:nvSpPr>
        <p:spPr>
          <a:xfrm>
            <a:off x="4160508" y="2029688"/>
            <a:ext cx="39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Ja</a:t>
            </a:r>
            <a:endParaRPr lang="en-GB" sz="1200" dirty="0"/>
          </a:p>
        </p:txBody>
      </p:sp>
      <p:sp>
        <p:nvSpPr>
          <p:cNvPr id="23" name="Flussdiagramm: Prozess 22">
            <a:extLst>
              <a:ext uri="{FF2B5EF4-FFF2-40B4-BE49-F238E27FC236}">
                <a16:creationId xmlns:a16="http://schemas.microsoft.com/office/drawing/2014/main" id="{3DD95C5D-4642-48CE-A359-6AF20314FAA7}"/>
              </a:ext>
            </a:extLst>
          </p:cNvPr>
          <p:cNvSpPr/>
          <p:nvPr/>
        </p:nvSpPr>
        <p:spPr>
          <a:xfrm>
            <a:off x="5493068" y="1313366"/>
            <a:ext cx="1544128" cy="6642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Fehlermeldung</a:t>
            </a:r>
            <a:endParaRPr lang="en-GB" sz="1200" dirty="0"/>
          </a:p>
        </p:txBody>
      </p:sp>
      <p:sp>
        <p:nvSpPr>
          <p:cNvPr id="25" name="Flussdiagramm: Prozess 24">
            <a:extLst>
              <a:ext uri="{FF2B5EF4-FFF2-40B4-BE49-F238E27FC236}">
                <a16:creationId xmlns:a16="http://schemas.microsoft.com/office/drawing/2014/main" id="{6AA1302B-38C2-483F-A8C4-94F17687482C}"/>
              </a:ext>
            </a:extLst>
          </p:cNvPr>
          <p:cNvSpPr/>
          <p:nvPr/>
        </p:nvSpPr>
        <p:spPr>
          <a:xfrm>
            <a:off x="3297640" y="2438646"/>
            <a:ext cx="1544128" cy="6642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Extrakations-Funktion</a:t>
            </a:r>
            <a:endParaRPr lang="en-GB" sz="1200" dirty="0"/>
          </a:p>
        </p:txBody>
      </p:sp>
      <p:sp>
        <p:nvSpPr>
          <p:cNvPr id="29" name="Flussdiagramm: Prozess 28">
            <a:extLst>
              <a:ext uri="{FF2B5EF4-FFF2-40B4-BE49-F238E27FC236}">
                <a16:creationId xmlns:a16="http://schemas.microsoft.com/office/drawing/2014/main" id="{0A887AD3-51EA-4F87-8C77-9DC08D1F2A14}"/>
              </a:ext>
            </a:extLst>
          </p:cNvPr>
          <p:cNvSpPr/>
          <p:nvPr/>
        </p:nvSpPr>
        <p:spPr>
          <a:xfrm>
            <a:off x="3297640" y="4722399"/>
            <a:ext cx="1544128" cy="6642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Bild-Augmentation</a:t>
            </a:r>
          </a:p>
        </p:txBody>
      </p:sp>
      <p:sp>
        <p:nvSpPr>
          <p:cNvPr id="38" name="Flussdiagramm: Verzweigung 37">
            <a:extLst>
              <a:ext uri="{FF2B5EF4-FFF2-40B4-BE49-F238E27FC236}">
                <a16:creationId xmlns:a16="http://schemas.microsoft.com/office/drawing/2014/main" id="{8BC65406-1AED-4CE5-9820-B5ACAEFBA9C7}"/>
              </a:ext>
            </a:extLst>
          </p:cNvPr>
          <p:cNvSpPr/>
          <p:nvPr/>
        </p:nvSpPr>
        <p:spPr>
          <a:xfrm>
            <a:off x="3297640" y="3496603"/>
            <a:ext cx="1544129" cy="9064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Visu</a:t>
            </a:r>
            <a:r>
              <a:rPr lang="en-GB" sz="1200" dirty="0"/>
              <a:t> = True?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A2ED42C-7FE9-4F09-A8B1-91C1C320EF54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4069704" y="3102881"/>
            <a:ext cx="1" cy="39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012BE7CB-32AC-485F-BE2F-3DDA39EB96A5}"/>
              </a:ext>
            </a:extLst>
          </p:cNvPr>
          <p:cNvCxnSpPr>
            <a:stCxn id="38" idx="2"/>
            <a:endCxn id="29" idx="0"/>
          </p:cNvCxnSpPr>
          <p:nvPr/>
        </p:nvCxnSpPr>
        <p:spPr>
          <a:xfrm flipH="1">
            <a:off x="4069704" y="4403057"/>
            <a:ext cx="1" cy="31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544B66A8-B327-4E96-8D66-7BBA282463C7}"/>
              </a:ext>
            </a:extLst>
          </p:cNvPr>
          <p:cNvSpPr txBox="1"/>
          <p:nvPr/>
        </p:nvSpPr>
        <p:spPr>
          <a:xfrm>
            <a:off x="3451665" y="4322190"/>
            <a:ext cx="63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Nein</a:t>
            </a:r>
            <a:endParaRPr lang="en-GB" sz="12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940CFC20-C331-4F45-978B-D91829F56B7B}"/>
              </a:ext>
            </a:extLst>
          </p:cNvPr>
          <p:cNvCxnSpPr>
            <a:cxnSpLocks/>
            <a:stCxn id="38" idx="3"/>
            <a:endCxn id="46" idx="1"/>
          </p:cNvCxnSpPr>
          <p:nvPr/>
        </p:nvCxnSpPr>
        <p:spPr>
          <a:xfrm>
            <a:off x="4841769" y="3949830"/>
            <a:ext cx="520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ssdiagramm: Prozess 45">
            <a:extLst>
              <a:ext uri="{FF2B5EF4-FFF2-40B4-BE49-F238E27FC236}">
                <a16:creationId xmlns:a16="http://schemas.microsoft.com/office/drawing/2014/main" id="{B9F8FD20-71CF-4501-81D1-EA1B86A7F113}"/>
              </a:ext>
            </a:extLst>
          </p:cNvPr>
          <p:cNvSpPr/>
          <p:nvPr/>
        </p:nvSpPr>
        <p:spPr>
          <a:xfrm>
            <a:off x="5362756" y="3617712"/>
            <a:ext cx="1544128" cy="6642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Darstellung</a:t>
            </a:r>
            <a:r>
              <a:rPr lang="en-GB" sz="1200" dirty="0"/>
              <a:t> Bild</a:t>
            </a:r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1FE145A3-FC15-4DE5-9D69-922AD79DEE3C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 rot="16200000" flipH="1">
            <a:off x="2083580" y="1510477"/>
            <a:ext cx="1396705" cy="2575546"/>
          </a:xfrm>
          <a:prstGeom prst="bentConnector3">
            <a:avLst>
              <a:gd name="adj1" fmla="val 82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02ACADD-CAAD-42C1-A248-E9A61FFC7493}"/>
              </a:ext>
            </a:extLst>
          </p:cNvPr>
          <p:cNvSpPr txBox="1"/>
          <p:nvPr/>
        </p:nvSpPr>
        <p:spPr>
          <a:xfrm>
            <a:off x="4885622" y="3626558"/>
            <a:ext cx="39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Ja</a:t>
            </a:r>
            <a:endParaRPr lang="en-GB" sz="1200" dirty="0"/>
          </a:p>
        </p:txBody>
      </p: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0B12BE17-40F0-4649-A0FB-C281B8352A4E}"/>
              </a:ext>
            </a:extLst>
          </p:cNvPr>
          <p:cNvCxnSpPr>
            <a:stCxn id="46" idx="2"/>
            <a:endCxn id="29" idx="0"/>
          </p:cNvCxnSpPr>
          <p:nvPr/>
        </p:nvCxnSpPr>
        <p:spPr>
          <a:xfrm rot="5400000">
            <a:off x="4882036" y="3469615"/>
            <a:ext cx="440452" cy="2065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Verzweigung 85">
            <a:extLst>
              <a:ext uri="{FF2B5EF4-FFF2-40B4-BE49-F238E27FC236}">
                <a16:creationId xmlns:a16="http://schemas.microsoft.com/office/drawing/2014/main" id="{BB80762A-5911-4193-B153-B0D3F78D44A0}"/>
              </a:ext>
            </a:extLst>
          </p:cNvPr>
          <p:cNvSpPr/>
          <p:nvPr/>
        </p:nvSpPr>
        <p:spPr>
          <a:xfrm>
            <a:off x="3297640" y="5553970"/>
            <a:ext cx="1544129" cy="9064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Visu</a:t>
            </a:r>
            <a:r>
              <a:rPr lang="en-GB" sz="1200" dirty="0"/>
              <a:t> = True?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10A3E40-4740-40BF-88A7-44D92A18E295}"/>
              </a:ext>
            </a:extLst>
          </p:cNvPr>
          <p:cNvSpPr txBox="1"/>
          <p:nvPr/>
        </p:nvSpPr>
        <p:spPr>
          <a:xfrm>
            <a:off x="3451665" y="6379557"/>
            <a:ext cx="63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Nein</a:t>
            </a:r>
            <a:endParaRPr lang="en-GB" sz="1200" dirty="0"/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182C385-F761-4164-9A86-2C6B6F0DE282}"/>
              </a:ext>
            </a:extLst>
          </p:cNvPr>
          <p:cNvCxnSpPr>
            <a:cxnSpLocks/>
            <a:stCxn id="86" idx="3"/>
            <a:endCxn id="89" idx="1"/>
          </p:cNvCxnSpPr>
          <p:nvPr/>
        </p:nvCxnSpPr>
        <p:spPr>
          <a:xfrm>
            <a:off x="4841769" y="6007197"/>
            <a:ext cx="520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ssdiagramm: Prozess 88">
            <a:extLst>
              <a:ext uri="{FF2B5EF4-FFF2-40B4-BE49-F238E27FC236}">
                <a16:creationId xmlns:a16="http://schemas.microsoft.com/office/drawing/2014/main" id="{ECA18361-E1C3-4FB0-A6C4-057D3AE51B0F}"/>
              </a:ext>
            </a:extLst>
          </p:cNvPr>
          <p:cNvSpPr/>
          <p:nvPr/>
        </p:nvSpPr>
        <p:spPr>
          <a:xfrm>
            <a:off x="5362756" y="5675079"/>
            <a:ext cx="1544128" cy="6642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Darstellung</a:t>
            </a:r>
            <a:r>
              <a:rPr lang="en-GB" sz="1200" dirty="0"/>
              <a:t> Bild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51FF1B5-EF7B-4D46-A3F9-F71947B408AA}"/>
              </a:ext>
            </a:extLst>
          </p:cNvPr>
          <p:cNvSpPr txBox="1"/>
          <p:nvPr/>
        </p:nvSpPr>
        <p:spPr>
          <a:xfrm>
            <a:off x="4885622" y="5683925"/>
            <a:ext cx="39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Ja</a:t>
            </a:r>
            <a:endParaRPr lang="en-GB" sz="1200" dirty="0"/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032F6B70-B000-4864-84C2-29A39E6CBDB4}"/>
              </a:ext>
            </a:extLst>
          </p:cNvPr>
          <p:cNvCxnSpPr>
            <a:stCxn id="29" idx="2"/>
            <a:endCxn id="86" idx="0"/>
          </p:cNvCxnSpPr>
          <p:nvPr/>
        </p:nvCxnSpPr>
        <p:spPr>
          <a:xfrm>
            <a:off x="4069704" y="5386634"/>
            <a:ext cx="1" cy="1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Grenzstelle 94">
            <a:extLst>
              <a:ext uri="{FF2B5EF4-FFF2-40B4-BE49-F238E27FC236}">
                <a16:creationId xmlns:a16="http://schemas.microsoft.com/office/drawing/2014/main" id="{240F4981-79AA-4210-A66D-48796C26DB0F}"/>
              </a:ext>
            </a:extLst>
          </p:cNvPr>
          <p:cNvSpPr/>
          <p:nvPr/>
        </p:nvSpPr>
        <p:spPr>
          <a:xfrm>
            <a:off x="7427871" y="5730833"/>
            <a:ext cx="1759203" cy="55272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Return Datasets to Main-</a:t>
            </a:r>
            <a:r>
              <a:rPr lang="en-GB" sz="1200" dirty="0" err="1"/>
              <a:t>Funktion</a:t>
            </a:r>
            <a:endParaRPr lang="en-GB" sz="1200" dirty="0"/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25D6CB-1093-4A5D-A438-53DE6D37B387}"/>
              </a:ext>
            </a:extLst>
          </p:cNvPr>
          <p:cNvCxnSpPr>
            <a:stCxn id="89" idx="3"/>
            <a:endCxn id="95" idx="1"/>
          </p:cNvCxnSpPr>
          <p:nvPr/>
        </p:nvCxnSpPr>
        <p:spPr>
          <a:xfrm>
            <a:off x="6906884" y="6007197"/>
            <a:ext cx="520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B75671FD-4EDF-474E-99AE-5F003CD89F6E}"/>
              </a:ext>
            </a:extLst>
          </p:cNvPr>
          <p:cNvCxnSpPr>
            <a:stCxn id="86" idx="2"/>
            <a:endCxn id="95" idx="2"/>
          </p:cNvCxnSpPr>
          <p:nvPr/>
        </p:nvCxnSpPr>
        <p:spPr>
          <a:xfrm rot="5400000" flipH="1" flipV="1">
            <a:off x="6100157" y="4253108"/>
            <a:ext cx="176864" cy="4237768"/>
          </a:xfrm>
          <a:prstGeom prst="bentConnector3">
            <a:avLst>
              <a:gd name="adj1" fmla="val -129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18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Grenzstelle 1">
            <a:extLst>
              <a:ext uri="{FF2B5EF4-FFF2-40B4-BE49-F238E27FC236}">
                <a16:creationId xmlns:a16="http://schemas.microsoft.com/office/drawing/2014/main" id="{566A886B-20AA-438E-9AA7-E224F6333028}"/>
              </a:ext>
            </a:extLst>
          </p:cNvPr>
          <p:cNvSpPr/>
          <p:nvPr/>
        </p:nvSpPr>
        <p:spPr>
          <a:xfrm>
            <a:off x="614557" y="135293"/>
            <a:ext cx="1759203" cy="55272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Modul_b.train</a:t>
            </a:r>
            <a:endParaRPr lang="en-GB" sz="1200" dirty="0"/>
          </a:p>
        </p:txBody>
      </p:sp>
      <p:sp>
        <p:nvSpPr>
          <p:cNvPr id="3" name="Flussdiagramm: Verzweigung 2">
            <a:extLst>
              <a:ext uri="{FF2B5EF4-FFF2-40B4-BE49-F238E27FC236}">
                <a16:creationId xmlns:a16="http://schemas.microsoft.com/office/drawing/2014/main" id="{AF217F05-8A4E-40CE-8583-6364CE51DF2D}"/>
              </a:ext>
            </a:extLst>
          </p:cNvPr>
          <p:cNvSpPr/>
          <p:nvPr/>
        </p:nvSpPr>
        <p:spPr>
          <a:xfrm>
            <a:off x="579759" y="1197001"/>
            <a:ext cx="1828799" cy="9028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For </a:t>
            </a:r>
            <a:r>
              <a:rPr lang="en-GB" sz="1200" dirty="0" err="1"/>
              <a:t>i</a:t>
            </a:r>
            <a:r>
              <a:rPr lang="en-GB" sz="1200" dirty="0"/>
              <a:t> &lt; Epochs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9639BCA-04B3-4C68-80A1-337A267ACBE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494159" y="688020"/>
            <a:ext cx="0" cy="50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627FDB16-60C2-4382-AA20-44E37A2E3BC8}"/>
              </a:ext>
            </a:extLst>
          </p:cNvPr>
          <p:cNvSpPr txBox="1"/>
          <p:nvPr/>
        </p:nvSpPr>
        <p:spPr>
          <a:xfrm>
            <a:off x="935731" y="1961397"/>
            <a:ext cx="391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Ja</a:t>
            </a:r>
            <a:endParaRPr lang="en-GB" sz="12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701CC66-B787-4B18-B4E1-FC9A17DAEBE5}"/>
              </a:ext>
            </a:extLst>
          </p:cNvPr>
          <p:cNvCxnSpPr>
            <a:cxnSpLocks/>
            <a:stCxn id="3" idx="3"/>
            <a:endCxn id="56" idx="1"/>
          </p:cNvCxnSpPr>
          <p:nvPr/>
        </p:nvCxnSpPr>
        <p:spPr>
          <a:xfrm flipV="1">
            <a:off x="2408558" y="1648449"/>
            <a:ext cx="7523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E642CFB-9E70-4DED-8D33-B88BEDC11EDD}"/>
              </a:ext>
            </a:extLst>
          </p:cNvPr>
          <p:cNvSpPr txBox="1"/>
          <p:nvPr/>
        </p:nvSpPr>
        <p:spPr>
          <a:xfrm>
            <a:off x="2408558" y="1360130"/>
            <a:ext cx="62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Nein</a:t>
            </a:r>
            <a:endParaRPr lang="en-GB" sz="120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1B92450-1D57-421A-8654-676E4BD77BEA}"/>
              </a:ext>
            </a:extLst>
          </p:cNvPr>
          <p:cNvCxnSpPr>
            <a:cxnSpLocks/>
            <a:stCxn id="3" idx="2"/>
            <a:endCxn id="36" idx="0"/>
          </p:cNvCxnSpPr>
          <p:nvPr/>
        </p:nvCxnSpPr>
        <p:spPr>
          <a:xfrm>
            <a:off x="1494159" y="2099898"/>
            <a:ext cx="0" cy="3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Verzweigung 35">
            <a:extLst>
              <a:ext uri="{FF2B5EF4-FFF2-40B4-BE49-F238E27FC236}">
                <a16:creationId xmlns:a16="http://schemas.microsoft.com/office/drawing/2014/main" id="{75B26531-7F1A-4867-8258-2DB15ED94D83}"/>
              </a:ext>
            </a:extLst>
          </p:cNvPr>
          <p:cNvSpPr/>
          <p:nvPr/>
        </p:nvSpPr>
        <p:spPr>
          <a:xfrm>
            <a:off x="579759" y="2478657"/>
            <a:ext cx="1828799" cy="9028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Gewichte</a:t>
            </a:r>
            <a:r>
              <a:rPr lang="en-GB" sz="1200" dirty="0"/>
              <a:t> </a:t>
            </a:r>
            <a:r>
              <a:rPr lang="en-GB" sz="1200" dirty="0" err="1"/>
              <a:t>vorhanden</a:t>
            </a:r>
            <a:endParaRPr lang="en-GB" sz="12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6DC883C-639B-43A1-BC15-3C0D53684EB3}"/>
              </a:ext>
            </a:extLst>
          </p:cNvPr>
          <p:cNvSpPr txBox="1"/>
          <p:nvPr/>
        </p:nvSpPr>
        <p:spPr>
          <a:xfrm>
            <a:off x="935731" y="3243053"/>
            <a:ext cx="391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Ja</a:t>
            </a:r>
            <a:endParaRPr lang="en-GB" sz="1200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55F3F8C-F7AE-408C-87A3-2510215E5E90}"/>
              </a:ext>
            </a:extLst>
          </p:cNvPr>
          <p:cNvCxnSpPr>
            <a:cxnSpLocks/>
            <a:stCxn id="36" idx="3"/>
            <a:endCxn id="9" idx="1"/>
          </p:cNvCxnSpPr>
          <p:nvPr/>
        </p:nvCxnSpPr>
        <p:spPr>
          <a:xfrm flipV="1">
            <a:off x="2408558" y="2918785"/>
            <a:ext cx="962407" cy="1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38490C3-C530-4CF4-A40D-7F514C94F763}"/>
              </a:ext>
            </a:extLst>
          </p:cNvPr>
          <p:cNvSpPr txBox="1"/>
          <p:nvPr/>
        </p:nvSpPr>
        <p:spPr>
          <a:xfrm>
            <a:off x="2408558" y="2641786"/>
            <a:ext cx="62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Nein</a:t>
            </a:r>
            <a:endParaRPr lang="en-GB" sz="1200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BBE1AB0E-A6F1-476A-9AE4-DF6E6945A8C0}"/>
              </a:ext>
            </a:extLst>
          </p:cNvPr>
          <p:cNvCxnSpPr>
            <a:cxnSpLocks/>
            <a:stCxn id="36" idx="2"/>
            <a:endCxn id="47" idx="0"/>
          </p:cNvCxnSpPr>
          <p:nvPr/>
        </p:nvCxnSpPr>
        <p:spPr>
          <a:xfrm>
            <a:off x="1494159" y="3381554"/>
            <a:ext cx="0" cy="40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Prozess 8">
            <a:extLst>
              <a:ext uri="{FF2B5EF4-FFF2-40B4-BE49-F238E27FC236}">
                <a16:creationId xmlns:a16="http://schemas.microsoft.com/office/drawing/2014/main" id="{B7669596-FF7E-4E0B-A64E-C494C8D19F2A}"/>
              </a:ext>
            </a:extLst>
          </p:cNvPr>
          <p:cNvSpPr/>
          <p:nvPr/>
        </p:nvSpPr>
        <p:spPr>
          <a:xfrm>
            <a:off x="3370965" y="2606913"/>
            <a:ext cx="1339058" cy="6237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Gewichte</a:t>
            </a:r>
            <a:r>
              <a:rPr lang="en-GB" sz="1200" dirty="0"/>
              <a:t> </a:t>
            </a:r>
            <a:r>
              <a:rPr lang="en-GB" sz="1200" dirty="0" err="1"/>
              <a:t>initialisieren</a:t>
            </a:r>
            <a:endParaRPr lang="en-GB" sz="1200" dirty="0"/>
          </a:p>
        </p:txBody>
      </p:sp>
      <p:sp>
        <p:nvSpPr>
          <p:cNvPr id="47" name="Flussdiagramm: Verzweigung 46">
            <a:extLst>
              <a:ext uri="{FF2B5EF4-FFF2-40B4-BE49-F238E27FC236}">
                <a16:creationId xmlns:a16="http://schemas.microsoft.com/office/drawing/2014/main" id="{BB816EDA-EFBB-4FD9-B09F-D6D796CAF519}"/>
              </a:ext>
            </a:extLst>
          </p:cNvPr>
          <p:cNvSpPr/>
          <p:nvPr/>
        </p:nvSpPr>
        <p:spPr>
          <a:xfrm>
            <a:off x="579759" y="3781618"/>
            <a:ext cx="1828799" cy="9028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For j &lt; </a:t>
            </a:r>
            <a:r>
              <a:rPr lang="en-GB" sz="1200" dirty="0" err="1"/>
              <a:t>Anzahl</a:t>
            </a:r>
            <a:r>
              <a:rPr lang="en-GB" sz="1200" dirty="0"/>
              <a:t> Samples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BDF2091D-94DB-4F27-A8DD-9B4AA674EB91}"/>
              </a:ext>
            </a:extLst>
          </p:cNvPr>
          <p:cNvSpPr txBox="1"/>
          <p:nvPr/>
        </p:nvSpPr>
        <p:spPr>
          <a:xfrm>
            <a:off x="935731" y="4546014"/>
            <a:ext cx="391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Ja</a:t>
            </a:r>
            <a:endParaRPr lang="en-GB" sz="12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F3FFFCD-A4E8-451B-BCCD-6A8796E33003}"/>
              </a:ext>
            </a:extLst>
          </p:cNvPr>
          <p:cNvSpPr txBox="1"/>
          <p:nvPr/>
        </p:nvSpPr>
        <p:spPr>
          <a:xfrm>
            <a:off x="393270" y="3817569"/>
            <a:ext cx="62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Nein</a:t>
            </a:r>
            <a:endParaRPr lang="en-GB" sz="12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8E7C98F-404F-466C-8923-4AB72CAB7DD7}"/>
              </a:ext>
            </a:extLst>
          </p:cNvPr>
          <p:cNvCxnSpPr>
            <a:cxnSpLocks/>
            <a:stCxn id="47" idx="2"/>
            <a:endCxn id="59" idx="0"/>
          </p:cNvCxnSpPr>
          <p:nvPr/>
        </p:nvCxnSpPr>
        <p:spPr>
          <a:xfrm flipH="1">
            <a:off x="1494158" y="4684515"/>
            <a:ext cx="1" cy="3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BD85F2D9-A130-49F1-A35F-7E3D403B2B97}"/>
              </a:ext>
            </a:extLst>
          </p:cNvPr>
          <p:cNvCxnSpPr>
            <a:stCxn id="9" idx="2"/>
            <a:endCxn id="47" idx="0"/>
          </p:cNvCxnSpPr>
          <p:nvPr/>
        </p:nvCxnSpPr>
        <p:spPr>
          <a:xfrm rot="5400000">
            <a:off x="2491846" y="2232970"/>
            <a:ext cx="550962" cy="2546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BAF47ED4-7CF4-4D8F-B925-42C51FDF2334}"/>
              </a:ext>
            </a:extLst>
          </p:cNvPr>
          <p:cNvCxnSpPr>
            <a:cxnSpLocks/>
            <a:stCxn id="47" idx="1"/>
            <a:endCxn id="3" idx="0"/>
          </p:cNvCxnSpPr>
          <p:nvPr/>
        </p:nvCxnSpPr>
        <p:spPr>
          <a:xfrm rot="10800000" flipH="1">
            <a:off x="579759" y="1197001"/>
            <a:ext cx="914400" cy="3036066"/>
          </a:xfrm>
          <a:prstGeom prst="bentConnector4">
            <a:avLst>
              <a:gd name="adj1" fmla="val -25000"/>
              <a:gd name="adj2" fmla="val 1075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ussdiagramm: Grenzstelle 55">
            <a:extLst>
              <a:ext uri="{FF2B5EF4-FFF2-40B4-BE49-F238E27FC236}">
                <a16:creationId xmlns:a16="http://schemas.microsoft.com/office/drawing/2014/main" id="{D470A0AA-7C38-4DB4-8347-D6BEC9911549}"/>
              </a:ext>
            </a:extLst>
          </p:cNvPr>
          <p:cNvSpPr/>
          <p:nvPr/>
        </p:nvSpPr>
        <p:spPr>
          <a:xfrm>
            <a:off x="3160892" y="1372085"/>
            <a:ext cx="1759203" cy="55272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Training </a:t>
            </a:r>
            <a:r>
              <a:rPr lang="en-GB" sz="1200" dirty="0" err="1"/>
              <a:t>beendet</a:t>
            </a:r>
            <a:endParaRPr lang="en-GB" sz="1200" dirty="0"/>
          </a:p>
        </p:txBody>
      </p:sp>
      <p:sp>
        <p:nvSpPr>
          <p:cNvPr id="59" name="Flussdiagramm: Prozess 58">
            <a:extLst>
              <a:ext uri="{FF2B5EF4-FFF2-40B4-BE49-F238E27FC236}">
                <a16:creationId xmlns:a16="http://schemas.microsoft.com/office/drawing/2014/main" id="{837C685A-F126-4D43-A06E-9FF7A5421FDC}"/>
              </a:ext>
            </a:extLst>
          </p:cNvPr>
          <p:cNvSpPr/>
          <p:nvPr/>
        </p:nvSpPr>
        <p:spPr>
          <a:xfrm>
            <a:off x="824629" y="5063274"/>
            <a:ext cx="1339058" cy="6237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_</a:t>
            </a:r>
            <a:r>
              <a:rPr lang="en-GB" sz="1200" dirty="0" err="1"/>
              <a:t>match_category</a:t>
            </a:r>
            <a:r>
              <a:rPr lang="en-GB" sz="1200" dirty="0"/>
              <a:t>()</a:t>
            </a:r>
          </a:p>
        </p:txBody>
      </p:sp>
      <p:sp>
        <p:nvSpPr>
          <p:cNvPr id="63" name="Flussdiagramm: Verzweigung 62">
            <a:extLst>
              <a:ext uri="{FF2B5EF4-FFF2-40B4-BE49-F238E27FC236}">
                <a16:creationId xmlns:a16="http://schemas.microsoft.com/office/drawing/2014/main" id="{048B51EB-6980-4500-B6E4-93CEF9F8B464}"/>
              </a:ext>
            </a:extLst>
          </p:cNvPr>
          <p:cNvSpPr/>
          <p:nvPr/>
        </p:nvSpPr>
        <p:spPr>
          <a:xfrm>
            <a:off x="2560249" y="5651190"/>
            <a:ext cx="1828799" cy="9028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Category == -1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C6DD7753-900B-47B0-B868-E307693B0506}"/>
              </a:ext>
            </a:extLst>
          </p:cNvPr>
          <p:cNvSpPr txBox="1"/>
          <p:nvPr/>
        </p:nvSpPr>
        <p:spPr>
          <a:xfrm>
            <a:off x="4318457" y="6145292"/>
            <a:ext cx="391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Ja</a:t>
            </a:r>
            <a:endParaRPr lang="en-GB" sz="12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0949A1A-44D9-4844-AFB5-6A6AC96011C0}"/>
              </a:ext>
            </a:extLst>
          </p:cNvPr>
          <p:cNvSpPr txBox="1"/>
          <p:nvPr/>
        </p:nvSpPr>
        <p:spPr>
          <a:xfrm>
            <a:off x="3853553" y="5482743"/>
            <a:ext cx="62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Nein</a:t>
            </a:r>
            <a:endParaRPr lang="en-GB" sz="1200" dirty="0"/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6C3D0CA0-32F7-4572-9A56-8E205B313CB6}"/>
              </a:ext>
            </a:extLst>
          </p:cNvPr>
          <p:cNvCxnSpPr>
            <a:stCxn id="59" idx="2"/>
            <a:endCxn id="63" idx="1"/>
          </p:cNvCxnSpPr>
          <p:nvPr/>
        </p:nvCxnSpPr>
        <p:spPr>
          <a:xfrm rot="16200000" flipH="1">
            <a:off x="1819392" y="5361782"/>
            <a:ext cx="415622" cy="1066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ussdiagramm: Prozess 67">
            <a:extLst>
              <a:ext uri="{FF2B5EF4-FFF2-40B4-BE49-F238E27FC236}">
                <a16:creationId xmlns:a16="http://schemas.microsoft.com/office/drawing/2014/main" id="{D50B5652-1944-43A7-AB34-4C1BC305D0A5}"/>
              </a:ext>
            </a:extLst>
          </p:cNvPr>
          <p:cNvSpPr/>
          <p:nvPr/>
        </p:nvSpPr>
        <p:spPr>
          <a:xfrm>
            <a:off x="4957472" y="5790766"/>
            <a:ext cx="1339058" cy="6237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_</a:t>
            </a:r>
            <a:r>
              <a:rPr lang="en-GB" sz="1200" dirty="0" err="1"/>
              <a:t>add_category</a:t>
            </a:r>
            <a:r>
              <a:rPr lang="en-GB" sz="1200" dirty="0"/>
              <a:t>()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9471A335-C926-4A37-A466-458EE8295C33}"/>
              </a:ext>
            </a:extLst>
          </p:cNvPr>
          <p:cNvCxnSpPr>
            <a:cxnSpLocks/>
            <a:stCxn id="63" idx="3"/>
            <a:endCxn id="68" idx="1"/>
          </p:cNvCxnSpPr>
          <p:nvPr/>
        </p:nvCxnSpPr>
        <p:spPr>
          <a:xfrm flipV="1">
            <a:off x="4389048" y="6102638"/>
            <a:ext cx="5684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ussdiagramm: Prozess 71">
            <a:extLst>
              <a:ext uri="{FF2B5EF4-FFF2-40B4-BE49-F238E27FC236}">
                <a16:creationId xmlns:a16="http://schemas.microsoft.com/office/drawing/2014/main" id="{AC6117C6-D3F6-4CCC-AB71-C7EA9D6B2E01}"/>
              </a:ext>
            </a:extLst>
          </p:cNvPr>
          <p:cNvSpPr/>
          <p:nvPr/>
        </p:nvSpPr>
        <p:spPr>
          <a:xfrm>
            <a:off x="2805119" y="4785321"/>
            <a:ext cx="1339058" cy="6237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Gewinner-Kategorie</a:t>
            </a:r>
            <a:r>
              <a:rPr lang="en-GB" sz="1200" dirty="0"/>
              <a:t> </a:t>
            </a:r>
            <a:r>
              <a:rPr lang="en-GB" sz="1200" dirty="0" err="1"/>
              <a:t>anpassen</a:t>
            </a:r>
            <a:endParaRPr lang="en-GB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2B3B66B-F5E1-4013-9E17-B2E266184D51}"/>
              </a:ext>
            </a:extLst>
          </p:cNvPr>
          <p:cNvCxnSpPr>
            <a:stCxn id="63" idx="0"/>
            <a:endCxn id="72" idx="2"/>
          </p:cNvCxnSpPr>
          <p:nvPr/>
        </p:nvCxnSpPr>
        <p:spPr>
          <a:xfrm flipH="1" flipV="1">
            <a:off x="3474648" y="5409064"/>
            <a:ext cx="1" cy="24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3F41857E-882D-4BD7-9441-A650EABF2725}"/>
              </a:ext>
            </a:extLst>
          </p:cNvPr>
          <p:cNvCxnSpPr>
            <a:stCxn id="72" idx="0"/>
            <a:endCxn id="47" idx="0"/>
          </p:cNvCxnSpPr>
          <p:nvPr/>
        </p:nvCxnSpPr>
        <p:spPr>
          <a:xfrm rot="16200000" flipV="1">
            <a:off x="1982553" y="3293225"/>
            <a:ext cx="1003703" cy="1980489"/>
          </a:xfrm>
          <a:prstGeom prst="bentConnector3">
            <a:avLst>
              <a:gd name="adj1" fmla="val 116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17D9B7D2-46EB-4469-8DBF-E68EE34C4B73}"/>
              </a:ext>
            </a:extLst>
          </p:cNvPr>
          <p:cNvCxnSpPr>
            <a:stCxn id="68" idx="0"/>
            <a:endCxn id="47" idx="0"/>
          </p:cNvCxnSpPr>
          <p:nvPr/>
        </p:nvCxnSpPr>
        <p:spPr>
          <a:xfrm rot="16200000" flipV="1">
            <a:off x="2556006" y="2719771"/>
            <a:ext cx="2009148" cy="4132842"/>
          </a:xfrm>
          <a:prstGeom prst="bentConnector3">
            <a:avLst>
              <a:gd name="adj1" fmla="val 107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5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B4A152-382B-4FED-8671-846B6E05AE10}"/>
              </a:ext>
            </a:extLst>
          </p:cNvPr>
          <p:cNvSpPr/>
          <p:nvPr/>
        </p:nvSpPr>
        <p:spPr>
          <a:xfrm>
            <a:off x="3937686" y="2042984"/>
            <a:ext cx="1169773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Processing Rule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12E3410-D707-4217-93EC-ECC6C29B8E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10249" y="2335427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3FAC965-0928-4165-9C3D-446CF01ADE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107459" y="2335427"/>
            <a:ext cx="9885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45E00DD-F359-4AC8-8BED-D780314D38AD}"/>
              </a:ext>
            </a:extLst>
          </p:cNvPr>
          <p:cNvSpPr txBox="1"/>
          <p:nvPr/>
        </p:nvSpPr>
        <p:spPr>
          <a:xfrm>
            <a:off x="2615513" y="2294237"/>
            <a:ext cx="141690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</a:t>
            </a:r>
            <a:r>
              <a:rPr lang="en-GB" dirty="0"/>
              <a:t>signal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4CF7300-07E1-4848-86A7-C05E2ECE54CA}"/>
              </a:ext>
            </a:extLst>
          </p:cNvPr>
          <p:cNvSpPr txBox="1"/>
          <p:nvPr/>
        </p:nvSpPr>
        <p:spPr>
          <a:xfrm>
            <a:off x="5572897" y="2294236"/>
            <a:ext cx="856735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5C536AE-40CC-4469-9EF1-C3C1967AA88A}"/>
              </a:ext>
            </a:extLst>
          </p:cNvPr>
          <p:cNvSpPr/>
          <p:nvPr/>
        </p:nvSpPr>
        <p:spPr>
          <a:xfrm>
            <a:off x="856427" y="342900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FE24B93-E548-4D2E-8A37-CFE80CE487DF}"/>
              </a:ext>
            </a:extLst>
          </p:cNvPr>
          <p:cNvSpPr/>
          <p:nvPr/>
        </p:nvSpPr>
        <p:spPr>
          <a:xfrm>
            <a:off x="856426" y="481289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B237226-58BB-4128-B743-CE95049D4B38}"/>
              </a:ext>
            </a:extLst>
          </p:cNvPr>
          <p:cNvSpPr txBox="1"/>
          <p:nvPr/>
        </p:nvSpPr>
        <p:spPr>
          <a:xfrm>
            <a:off x="856426" y="3923105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1818AED-B2A0-4250-95A3-3890CB240701}"/>
              </a:ext>
            </a:extLst>
          </p:cNvPr>
          <p:cNvSpPr/>
          <p:nvPr/>
        </p:nvSpPr>
        <p:spPr>
          <a:xfrm>
            <a:off x="2550033" y="4120945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9AF3539-6AE8-4FCF-8C8B-3DBD95FBCAD4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1378974" y="3692825"/>
            <a:ext cx="1171059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835628E-70C9-44CD-A4AD-7178CB43CDC2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1378973" y="4384770"/>
            <a:ext cx="1171060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1DAAB07-51EE-4C1E-81D7-52AA012E71D5}"/>
              </a:ext>
            </a:extLst>
          </p:cNvPr>
          <p:cNvSpPr txBox="1"/>
          <p:nvPr/>
        </p:nvSpPr>
        <p:spPr>
          <a:xfrm>
            <a:off x="1713782" y="3536830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AF9603-963A-43FA-B2EF-080319F8EBA3}"/>
              </a:ext>
            </a:extLst>
          </p:cNvPr>
          <p:cNvSpPr txBox="1"/>
          <p:nvPr/>
        </p:nvSpPr>
        <p:spPr>
          <a:xfrm>
            <a:off x="1713782" y="4753548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d</a:t>
            </a:r>
            <a:endParaRPr lang="en-GB" dirty="0"/>
          </a:p>
          <a:p>
            <a:endParaRPr lang="en-GB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B6BCFCB-2A49-4833-855C-8781DB089B27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072580" y="4384770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26204A2-E50F-4D2E-A2DC-B130060B780C}"/>
              </a:ext>
            </a:extLst>
          </p:cNvPr>
          <p:cNvSpPr txBox="1"/>
          <p:nvPr/>
        </p:nvSpPr>
        <p:spPr>
          <a:xfrm>
            <a:off x="3146554" y="4002263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  <a:p>
            <a:endParaRPr lang="en-GB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5F77573-904D-4565-9CDD-4F536BCC091E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2811307" y="4648594"/>
            <a:ext cx="0" cy="8263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AD46E4D-551B-43E0-9649-FD6347523169}"/>
              </a:ext>
            </a:extLst>
          </p:cNvPr>
          <p:cNvSpPr txBox="1"/>
          <p:nvPr/>
        </p:nvSpPr>
        <p:spPr>
          <a:xfrm>
            <a:off x="2660205" y="5399879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  <a:p>
            <a:endParaRPr lang="en-GB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430D9E-186B-4E10-B403-1F126062CF6F}"/>
              </a:ext>
            </a:extLst>
          </p:cNvPr>
          <p:cNvSpPr/>
          <p:nvPr/>
        </p:nvSpPr>
        <p:spPr>
          <a:xfrm>
            <a:off x="7838189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25CCAA10-9A27-4165-9A57-0A518E790BD4}"/>
              </a:ext>
            </a:extLst>
          </p:cNvPr>
          <p:cNvSpPr/>
          <p:nvPr/>
        </p:nvSpPr>
        <p:spPr>
          <a:xfrm>
            <a:off x="7838188" y="507671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6549531-4B9C-462D-A9B1-A22B36AACE41}"/>
              </a:ext>
            </a:extLst>
          </p:cNvPr>
          <p:cNvSpPr txBox="1"/>
          <p:nvPr/>
        </p:nvSpPr>
        <p:spPr>
          <a:xfrm>
            <a:off x="783818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7DB0712-59F0-4674-B971-D23B3E611D55}"/>
              </a:ext>
            </a:extLst>
          </p:cNvPr>
          <p:cNvSpPr/>
          <p:nvPr/>
        </p:nvSpPr>
        <p:spPr>
          <a:xfrm>
            <a:off x="9490428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A1422F8-72E6-45EF-80FB-2B496DCB5AE3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>
            <a:off x="8360736" y="3956649"/>
            <a:ext cx="11296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7D322CE-F1BE-4BCC-864F-41D99D2E3A02}"/>
              </a:ext>
            </a:extLst>
          </p:cNvPr>
          <p:cNvCxnSpPr>
            <a:cxnSpLocks/>
            <a:stCxn id="47" idx="6"/>
            <a:endCxn id="49" idx="3"/>
          </p:cNvCxnSpPr>
          <p:nvPr/>
        </p:nvCxnSpPr>
        <p:spPr>
          <a:xfrm flipV="1">
            <a:off x="8360735" y="4143201"/>
            <a:ext cx="1206218" cy="11973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3C6DD06-C7A0-410A-8290-E11414B8CE36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10012975" y="3956649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2DCC8978-D10D-4E90-9136-69BED4952B6E}"/>
              </a:ext>
            </a:extLst>
          </p:cNvPr>
          <p:cNvSpPr txBox="1"/>
          <p:nvPr/>
        </p:nvSpPr>
        <p:spPr>
          <a:xfrm>
            <a:off x="10620120" y="3738439"/>
            <a:ext cx="421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865A838-AE42-44FA-A743-58EF029E6F8D}"/>
              </a:ext>
            </a:extLst>
          </p:cNvPr>
          <p:cNvSpPr txBox="1"/>
          <p:nvPr/>
        </p:nvSpPr>
        <p:spPr>
          <a:xfrm>
            <a:off x="949042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E6585B8-C583-4B77-AF2B-964D8C027451}"/>
              </a:ext>
            </a:extLst>
          </p:cNvPr>
          <p:cNvSpPr/>
          <p:nvPr/>
        </p:nvSpPr>
        <p:spPr>
          <a:xfrm>
            <a:off x="9490428" y="5076713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496FD81-656C-44A0-9F51-23A8D22BCDE8}"/>
              </a:ext>
            </a:extLst>
          </p:cNvPr>
          <p:cNvCxnSpPr>
            <a:cxnSpLocks/>
            <a:stCxn id="47" idx="6"/>
            <a:endCxn id="60" idx="2"/>
          </p:cNvCxnSpPr>
          <p:nvPr/>
        </p:nvCxnSpPr>
        <p:spPr>
          <a:xfrm flipV="1">
            <a:off x="8360735" y="5340538"/>
            <a:ext cx="1129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42FA38B-800B-4B9A-BB92-7382B9AA4A04}"/>
              </a:ext>
            </a:extLst>
          </p:cNvPr>
          <p:cNvCxnSpPr>
            <a:cxnSpLocks/>
            <a:stCxn id="46" idx="6"/>
            <a:endCxn id="60" idx="1"/>
          </p:cNvCxnSpPr>
          <p:nvPr/>
        </p:nvCxnSpPr>
        <p:spPr>
          <a:xfrm>
            <a:off x="8360736" y="3956649"/>
            <a:ext cx="1206217" cy="1197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B0ABA6CB-B1C0-4DB6-A849-E6F3087A8CF3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0012975" y="5340538"/>
            <a:ext cx="60714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1A779D4D-753C-4312-B671-930C6471D49A}"/>
              </a:ext>
            </a:extLst>
          </p:cNvPr>
          <p:cNvSpPr txBox="1"/>
          <p:nvPr/>
        </p:nvSpPr>
        <p:spPr>
          <a:xfrm>
            <a:off x="10620120" y="5192874"/>
            <a:ext cx="44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c</a:t>
            </a:r>
            <a:endParaRPr lang="en-GB" dirty="0"/>
          </a:p>
          <a:p>
            <a:endParaRPr lang="en-GB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4A9855E-DD9B-41AB-8686-66CB107C2E62}"/>
              </a:ext>
            </a:extLst>
          </p:cNvPr>
          <p:cNvSpPr/>
          <p:nvPr/>
        </p:nvSpPr>
        <p:spPr>
          <a:xfrm>
            <a:off x="8741746" y="1351480"/>
            <a:ext cx="494270" cy="1639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dbl" dirty="0"/>
              <a:t>W</a:t>
            </a:r>
          </a:p>
          <a:p>
            <a:pPr algn="ctr"/>
            <a:r>
              <a:rPr lang="de-DE" u="sng" dirty="0"/>
              <a:t>b</a:t>
            </a:r>
          </a:p>
          <a:p>
            <a:pPr algn="ctr"/>
            <a:r>
              <a:rPr lang="en-GB" dirty="0"/>
              <a:t>Φ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4C65012-B51B-45E3-8412-1B785386CE52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838188" y="2170981"/>
            <a:ext cx="9035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8C109B5-56EC-4B08-A9ED-268490D0A547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9236016" y="2170981"/>
            <a:ext cx="1227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0420362-D6E6-48F4-984E-41AECDCF15D4}"/>
              </a:ext>
            </a:extLst>
          </p:cNvPr>
          <p:cNvSpPr txBox="1"/>
          <p:nvPr/>
        </p:nvSpPr>
        <p:spPr>
          <a:xfrm>
            <a:off x="10381388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209F35D-10DE-47F2-B738-5A4A4FE4B5E7}"/>
              </a:ext>
            </a:extLst>
          </p:cNvPr>
          <p:cNvSpPr txBox="1"/>
          <p:nvPr/>
        </p:nvSpPr>
        <p:spPr>
          <a:xfrm>
            <a:off x="7530553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62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C207DB2-7CFF-41E3-9BAB-7D2B53ADFC2B}"/>
              </a:ext>
            </a:extLst>
          </p:cNvPr>
          <p:cNvSpPr/>
          <p:nvPr/>
        </p:nvSpPr>
        <p:spPr>
          <a:xfrm>
            <a:off x="2281415" y="1329867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F335CD-83D7-463C-AE95-285A40AC45C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53978" y="1622310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8763CFE-6B99-4C07-9F67-8660AA1CE451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3916626" y="1619516"/>
            <a:ext cx="731752" cy="27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2B9AC6D-7502-4898-A5FE-30E3F2B7CBAE}"/>
              </a:ext>
            </a:extLst>
          </p:cNvPr>
          <p:cNvSpPr txBox="1"/>
          <p:nvPr/>
        </p:nvSpPr>
        <p:spPr>
          <a:xfrm>
            <a:off x="720346" y="143641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07839CF-A6F2-47AF-B1CC-C3A1E5208FB0}"/>
              </a:ext>
            </a:extLst>
          </p:cNvPr>
          <p:cNvCxnSpPr>
            <a:cxnSpLocks/>
          </p:cNvCxnSpPr>
          <p:nvPr/>
        </p:nvCxnSpPr>
        <p:spPr>
          <a:xfrm flipV="1">
            <a:off x="2745337" y="1619516"/>
            <a:ext cx="70736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69B58E-9980-4142-86FA-A1E8E204E13F}"/>
              </a:ext>
            </a:extLst>
          </p:cNvPr>
          <p:cNvSpPr txBox="1"/>
          <p:nvPr/>
        </p:nvSpPr>
        <p:spPr>
          <a:xfrm>
            <a:off x="4015996" y="1222715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u="sng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97DA102-01A0-4963-9E06-CE0AE3F5EE50}"/>
              </a:ext>
            </a:extLst>
          </p:cNvPr>
          <p:cNvSpPr/>
          <p:nvPr/>
        </p:nvSpPr>
        <p:spPr>
          <a:xfrm>
            <a:off x="4648378" y="1327073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3029978-6401-4330-9773-48AB9BF759C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997497" y="800100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D12DF5F-69AA-4F33-A6F4-C609AF224086}"/>
              </a:ext>
            </a:extLst>
          </p:cNvPr>
          <p:cNvSpPr txBox="1"/>
          <p:nvPr/>
        </p:nvSpPr>
        <p:spPr>
          <a:xfrm>
            <a:off x="4997497" y="61543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F66A0C0-F017-48FD-92D9-DBE6F73A8F2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346616" y="1619516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/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ba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/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DNN, </a:t>
                </a:r>
                <a14:m>
                  <m:oMath xmlns:m="http://schemas.openxmlformats.org/officeDocument/2006/math">
                    <m:r>
                      <a:rPr lang="de-DE" sz="1200" b="0" i="1" u="sng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2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hteck 28">
            <a:extLst>
              <a:ext uri="{FF2B5EF4-FFF2-40B4-BE49-F238E27FC236}">
                <a16:creationId xmlns:a16="http://schemas.microsoft.com/office/drawing/2014/main" id="{BACEE118-0E21-4A04-ABAE-6BE6BBDA1E77}"/>
              </a:ext>
            </a:extLst>
          </p:cNvPr>
          <p:cNvSpPr/>
          <p:nvPr/>
        </p:nvSpPr>
        <p:spPr>
          <a:xfrm>
            <a:off x="2229028" y="3261142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51D79E5-6EC5-463B-AF57-DD2ADBEF2161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66850" y="3553585"/>
            <a:ext cx="7621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135742-1D7B-43A7-8838-AC0DD1FBB2EF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3864239" y="3553585"/>
            <a:ext cx="65537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755F68E4-3A8F-46E0-BEEE-902C9496F881}"/>
              </a:ext>
            </a:extLst>
          </p:cNvPr>
          <p:cNvSpPr txBox="1"/>
          <p:nvPr/>
        </p:nvSpPr>
        <p:spPr>
          <a:xfrm>
            <a:off x="1142536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D841FA7-0D2A-4B83-86C3-45A2A6B70338}"/>
              </a:ext>
            </a:extLst>
          </p:cNvPr>
          <p:cNvCxnSpPr>
            <a:cxnSpLocks/>
          </p:cNvCxnSpPr>
          <p:nvPr/>
        </p:nvCxnSpPr>
        <p:spPr>
          <a:xfrm flipH="1">
            <a:off x="2530714" y="3550790"/>
            <a:ext cx="103183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E4C1A9D-EE4D-424D-A9A4-F99414127683}"/>
              </a:ext>
            </a:extLst>
          </p:cNvPr>
          <p:cNvSpPr txBox="1"/>
          <p:nvPr/>
        </p:nvSpPr>
        <p:spPr>
          <a:xfrm>
            <a:off x="4519613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5179BF-B265-4B0C-B723-68F143A8BF5E}"/>
              </a:ext>
            </a:extLst>
          </p:cNvPr>
          <p:cNvSpPr/>
          <p:nvPr/>
        </p:nvSpPr>
        <p:spPr>
          <a:xfrm>
            <a:off x="2281415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Encoder, f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F2297BE-F0A0-4BB4-A71F-98560B68AD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564726" y="5526903"/>
            <a:ext cx="716689" cy="12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6A6FE02-7ED8-4252-B1B2-970F143C23A1}"/>
              </a:ext>
            </a:extLst>
          </p:cNvPr>
          <p:cNvSpPr txBox="1"/>
          <p:nvPr/>
        </p:nvSpPr>
        <p:spPr>
          <a:xfrm>
            <a:off x="1645779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</a:t>
            </a:r>
            <a:endParaRPr lang="en-GB" u="sng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E570DD5-7DB8-4AC7-BC54-D220A6374B11}"/>
              </a:ext>
            </a:extLst>
          </p:cNvPr>
          <p:cNvSpPr txBox="1"/>
          <p:nvPr/>
        </p:nvSpPr>
        <p:spPr>
          <a:xfrm>
            <a:off x="4015996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z</a:t>
            </a:r>
            <a:endParaRPr lang="en-GB" u="sng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0BE6653-851C-4C0A-9612-ECFCE0C77A6E}"/>
              </a:ext>
            </a:extLst>
          </p:cNvPr>
          <p:cNvSpPr/>
          <p:nvPr/>
        </p:nvSpPr>
        <p:spPr>
          <a:xfrm>
            <a:off x="6561826" y="5235690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cost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5582195-C42D-4AA4-A99E-27A1201127F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10945" y="4708717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D88B0513-4E46-434A-AA4A-11CA2325359E}"/>
              </a:ext>
            </a:extLst>
          </p:cNvPr>
          <p:cNvSpPr txBox="1"/>
          <p:nvPr/>
        </p:nvSpPr>
        <p:spPr>
          <a:xfrm>
            <a:off x="6588514" y="4325872"/>
            <a:ext cx="6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y</a:t>
            </a:r>
            <a:r>
              <a:rPr lang="de-DE" dirty="0"/>
              <a:t> = </a:t>
            </a:r>
            <a:r>
              <a:rPr lang="de-DE" u="sng" dirty="0"/>
              <a:t>x</a:t>
            </a:r>
            <a:endParaRPr lang="en-GB" u="sng" dirty="0"/>
          </a:p>
          <a:p>
            <a:r>
              <a:rPr lang="de-DE" u="sng" dirty="0"/>
              <a:t> </a:t>
            </a:r>
            <a:endParaRPr lang="en-GB" u="sng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014BEEE-184D-42C1-8AC2-9ADC94A5DDD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60064" y="5528133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F8CB53D7-6C8D-44FD-9EEF-25949A8A87CF}"/>
              </a:ext>
            </a:extLst>
          </p:cNvPr>
          <p:cNvSpPr txBox="1"/>
          <p:nvPr/>
        </p:nvSpPr>
        <p:spPr>
          <a:xfrm>
            <a:off x="8032983" y="5342237"/>
            <a:ext cx="5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L(</a:t>
            </a:r>
            <a:r>
              <a:rPr lang="el-GR" u="sng" dirty="0"/>
              <a:t>ϑ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7C47286-6AAA-405C-8C83-8824C250DDC4}"/>
              </a:ext>
            </a:extLst>
          </p:cNvPr>
          <p:cNvSpPr/>
          <p:nvPr/>
        </p:nvSpPr>
        <p:spPr>
          <a:xfrm>
            <a:off x="4480504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Decoder, g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9C37F5B-5D17-48A1-928C-EA59637D0028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3916626" y="5528133"/>
            <a:ext cx="5638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733F47C-CEFB-458E-828A-AEBCFE0D0EAB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>
            <a:off x="6115715" y="5528133"/>
            <a:ext cx="4461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1AD1BB6-BF3E-4EC5-81AC-E5E29324D8A4}"/>
              </a:ext>
            </a:extLst>
          </p:cNvPr>
          <p:cNvSpPr txBox="1"/>
          <p:nvPr/>
        </p:nvSpPr>
        <p:spPr>
          <a:xfrm>
            <a:off x="6178289" y="5128538"/>
            <a:ext cx="224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r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2521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/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/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solidFill>
                <a:srgbClr val="7030A0">
                  <a:alpha val="7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>
            <a:extLst>
              <a:ext uri="{FF2B5EF4-FFF2-40B4-BE49-F238E27FC236}">
                <a16:creationId xmlns:a16="http://schemas.microsoft.com/office/drawing/2014/main" id="{9A0F88C2-DCF9-4E51-84B4-24D663B15010}"/>
              </a:ext>
            </a:extLst>
          </p:cNvPr>
          <p:cNvSpPr/>
          <p:nvPr/>
        </p:nvSpPr>
        <p:spPr>
          <a:xfrm>
            <a:off x="1942201" y="1556425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BD0ABB-55D4-4179-83B7-0401FA3F80F3}"/>
              </a:ext>
            </a:extLst>
          </p:cNvPr>
          <p:cNvSpPr/>
          <p:nvPr/>
        </p:nvSpPr>
        <p:spPr>
          <a:xfrm>
            <a:off x="2415614" y="1027889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37F0D2-59C9-49A5-949F-212470E85719}"/>
              </a:ext>
            </a:extLst>
          </p:cNvPr>
          <p:cNvSpPr/>
          <p:nvPr/>
        </p:nvSpPr>
        <p:spPr>
          <a:xfrm>
            <a:off x="3258678" y="2367064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BD5E69B3-5F69-4A74-9012-1FA8F8F5392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rot="5400000" flipH="1" flipV="1">
            <a:off x="2094703" y="1183335"/>
            <a:ext cx="379081" cy="41838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E67AFA45-D32E-467E-85FD-0B49AF375D7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097844" y="1643974"/>
            <a:ext cx="1160834" cy="810639"/>
          </a:xfrm>
          <a:prstGeom prst="curvedConnector3">
            <a:avLst>
              <a:gd name="adj1" fmla="val 64246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8D174A98-C3C2-4C6B-B0F5-219503D93954}"/>
              </a:ext>
            </a:extLst>
          </p:cNvPr>
          <p:cNvSpPr/>
          <p:nvPr/>
        </p:nvSpPr>
        <p:spPr>
          <a:xfrm>
            <a:off x="8378971" y="1010579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4934BB1-F461-4211-86EE-E211E8516BC4}"/>
              </a:ext>
            </a:extLst>
          </p:cNvPr>
          <p:cNvSpPr/>
          <p:nvPr/>
        </p:nvSpPr>
        <p:spPr>
          <a:xfrm>
            <a:off x="10400428" y="1010579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94A500E-6C01-4153-9758-EE4234413035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flipV="1">
            <a:off x="8951190" y="2061044"/>
            <a:ext cx="0" cy="6920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4E54923-151F-4EB9-95B6-585C446A41D1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9523409" y="1535812"/>
            <a:ext cx="8770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15D3595-4F56-4453-A622-23379A5354EC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10972647" y="2061044"/>
            <a:ext cx="0" cy="6920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4165DAC-AC36-4CAF-B01D-15652AFE3A5F}"/>
              </a:ext>
            </a:extLst>
          </p:cNvPr>
          <p:cNvSpPr txBox="1"/>
          <p:nvPr/>
        </p:nvSpPr>
        <p:spPr>
          <a:xfrm>
            <a:off x="8343028" y="2753115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Eingangsdaten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0DF9D18-EC37-4BE5-A907-7564B8DF4323}"/>
              </a:ext>
            </a:extLst>
          </p:cNvPr>
          <p:cNvSpPr txBox="1"/>
          <p:nvPr/>
        </p:nvSpPr>
        <p:spPr>
          <a:xfrm>
            <a:off x="10571521" y="2753114"/>
            <a:ext cx="802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ED7EC4-AA45-4A8A-BAAB-33A9933A4CBB}"/>
              </a:ext>
            </a:extLst>
          </p:cNvPr>
          <p:cNvSpPr txBox="1"/>
          <p:nvPr/>
        </p:nvSpPr>
        <p:spPr>
          <a:xfrm>
            <a:off x="9570136" y="1273412"/>
            <a:ext cx="783565" cy="25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F3F6A74-B6D9-4C3C-B63C-96E4CF06AF60}"/>
              </a:ext>
            </a:extLst>
          </p:cNvPr>
          <p:cNvSpPr/>
          <p:nvPr/>
        </p:nvSpPr>
        <p:spPr>
          <a:xfrm>
            <a:off x="7861386" y="799407"/>
            <a:ext cx="4100423" cy="16552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14918F7-19C7-4E19-A549-F0EAA93AD02C}"/>
              </a:ext>
            </a:extLst>
          </p:cNvPr>
          <p:cNvSpPr txBox="1"/>
          <p:nvPr/>
        </p:nvSpPr>
        <p:spPr>
          <a:xfrm>
            <a:off x="7861386" y="534836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Lifelong DNN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733CC786-0B86-4B5E-87D4-3054F3DB57BD}"/>
              </a:ext>
            </a:extLst>
          </p:cNvPr>
          <p:cNvSpPr/>
          <p:nvPr/>
        </p:nvSpPr>
        <p:spPr>
          <a:xfrm>
            <a:off x="4882504" y="3418286"/>
            <a:ext cx="1751163" cy="2296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1985214-4E16-4C20-AF28-C6CDC55CAE76}"/>
              </a:ext>
            </a:extLst>
          </p:cNvPr>
          <p:cNvCxnSpPr>
            <a:cxnSpLocks/>
            <a:stCxn id="34" idx="0"/>
            <a:endCxn id="42" idx="2"/>
          </p:cNvCxnSpPr>
          <p:nvPr/>
        </p:nvCxnSpPr>
        <p:spPr>
          <a:xfrm flipV="1">
            <a:off x="5752275" y="5615795"/>
            <a:ext cx="803" cy="5072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EFC6C9C-B303-45F5-B0BC-F420A88D55BE}"/>
              </a:ext>
            </a:extLst>
          </p:cNvPr>
          <p:cNvSpPr txBox="1"/>
          <p:nvPr/>
        </p:nvSpPr>
        <p:spPr>
          <a:xfrm>
            <a:off x="5144113" y="6123084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Eingangsdaten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1FF88C0-56AE-4985-AFE1-9B228455DE3F}"/>
              </a:ext>
            </a:extLst>
          </p:cNvPr>
          <p:cNvSpPr txBox="1"/>
          <p:nvPr/>
        </p:nvSpPr>
        <p:spPr>
          <a:xfrm>
            <a:off x="6788141" y="3580597"/>
            <a:ext cx="80225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9BFC7EB-B850-404D-B629-3E0F6A0E3BD0}"/>
              </a:ext>
            </a:extLst>
          </p:cNvPr>
          <p:cNvSpPr/>
          <p:nvPr/>
        </p:nvSpPr>
        <p:spPr>
          <a:xfrm>
            <a:off x="5037781" y="5291331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914469-ACC4-45A3-ADB2-902B0899283E}"/>
              </a:ext>
            </a:extLst>
          </p:cNvPr>
          <p:cNvSpPr/>
          <p:nvPr/>
        </p:nvSpPr>
        <p:spPr>
          <a:xfrm>
            <a:off x="5036978" y="4713883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D7EC285-D971-4B6D-80D6-8841F6FC5AF4}"/>
              </a:ext>
            </a:extLst>
          </p:cNvPr>
          <p:cNvSpPr/>
          <p:nvPr/>
        </p:nvSpPr>
        <p:spPr>
          <a:xfrm>
            <a:off x="5037781" y="4135114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29E6AB4-A4E0-4B47-A4F3-E4B2354C857D}"/>
              </a:ext>
            </a:extLst>
          </p:cNvPr>
          <p:cNvSpPr/>
          <p:nvPr/>
        </p:nvSpPr>
        <p:spPr>
          <a:xfrm>
            <a:off x="5036978" y="3556864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DA3BD70-C3AC-4DF5-8C61-C659E7279B0B}"/>
              </a:ext>
            </a:extLst>
          </p:cNvPr>
          <p:cNvSpPr/>
          <p:nvPr/>
        </p:nvSpPr>
        <p:spPr>
          <a:xfrm>
            <a:off x="5036978" y="2932980"/>
            <a:ext cx="1430594" cy="3244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CD0C58B-5884-48FA-878E-25B0A673FDA1}"/>
              </a:ext>
            </a:extLst>
          </p:cNvPr>
          <p:cNvCxnSpPr>
            <a:cxnSpLocks/>
            <a:stCxn id="42" idx="0"/>
            <a:endCxn id="44" idx="2"/>
          </p:cNvCxnSpPr>
          <p:nvPr/>
        </p:nvCxnSpPr>
        <p:spPr>
          <a:xfrm flipH="1" flipV="1">
            <a:off x="5752275" y="5038347"/>
            <a:ext cx="803" cy="252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1E0EE38-7DF9-4DA1-AACD-F05A152D4C1F}"/>
              </a:ext>
            </a:extLst>
          </p:cNvPr>
          <p:cNvCxnSpPr>
            <a:cxnSpLocks/>
            <a:stCxn id="44" idx="0"/>
            <a:endCxn id="47" idx="2"/>
          </p:cNvCxnSpPr>
          <p:nvPr/>
        </p:nvCxnSpPr>
        <p:spPr>
          <a:xfrm flipV="1">
            <a:off x="5752275" y="4459578"/>
            <a:ext cx="803" cy="254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E215273-62D4-48F5-8E36-5C3A628ECC0F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flipH="1" flipV="1">
            <a:off x="5752275" y="3881328"/>
            <a:ext cx="803" cy="2537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B001838-8432-4593-AF6D-417EE4DB2EEB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5752275" y="3257444"/>
            <a:ext cx="0" cy="29942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643E360-FA5A-4AA3-B96F-5DCFB55569A6}"/>
              </a:ext>
            </a:extLst>
          </p:cNvPr>
          <p:cNvCxnSpPr>
            <a:cxnSpLocks/>
            <a:stCxn id="48" idx="3"/>
            <a:endCxn id="35" idx="1"/>
          </p:cNvCxnSpPr>
          <p:nvPr/>
        </p:nvCxnSpPr>
        <p:spPr>
          <a:xfrm>
            <a:off x="6467572" y="3719096"/>
            <a:ext cx="3205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6F06E1A4-BD9F-4B16-B290-329A216A4B4A}"/>
              </a:ext>
            </a:extLst>
          </p:cNvPr>
          <p:cNvSpPr txBox="1"/>
          <p:nvPr/>
        </p:nvSpPr>
        <p:spPr>
          <a:xfrm>
            <a:off x="4070233" y="5315064"/>
            <a:ext cx="80225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6FAACDDA-5374-4C92-AAD4-0176C8E4253A}"/>
              </a:ext>
            </a:extLst>
          </p:cNvPr>
          <p:cNvSpPr/>
          <p:nvPr/>
        </p:nvSpPr>
        <p:spPr>
          <a:xfrm>
            <a:off x="7590397" y="4061497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BCE0CF7F-1A70-4BE5-8879-AEC796CDC21D}"/>
              </a:ext>
            </a:extLst>
          </p:cNvPr>
          <p:cNvCxnSpPr>
            <a:stCxn id="35" idx="3"/>
            <a:endCxn id="75" idx="0"/>
          </p:cNvCxnSpPr>
          <p:nvPr/>
        </p:nvCxnSpPr>
        <p:spPr>
          <a:xfrm>
            <a:off x="7590397" y="3719096"/>
            <a:ext cx="572219" cy="34240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3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D4407BB-B787-4803-9A7A-C89A660AE021}"/>
              </a:ext>
            </a:extLst>
          </p:cNvPr>
          <p:cNvSpPr/>
          <p:nvPr/>
        </p:nvSpPr>
        <p:spPr>
          <a:xfrm>
            <a:off x="975986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D545414-E73B-491B-98FF-29E3158FD4C4}"/>
              </a:ext>
            </a:extLst>
          </p:cNvPr>
          <p:cNvSpPr/>
          <p:nvPr/>
        </p:nvSpPr>
        <p:spPr>
          <a:xfrm>
            <a:off x="2163453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106F3DB-F92E-4F39-8F7C-88D1115B082D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402984" y="3841102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4896C73-BB6D-4C86-A74F-289E02D4973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29982" y="3469359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31DB8E18-316F-4008-8E47-4E687EB8F8B2}"/>
              </a:ext>
            </a:extLst>
          </p:cNvPr>
          <p:cNvSpPr txBox="1"/>
          <p:nvPr/>
        </p:nvSpPr>
        <p:spPr>
          <a:xfrm>
            <a:off x="949164" y="4327277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9499C1E-658C-4758-A3F4-0E0E67FCF754}"/>
              </a:ext>
            </a:extLst>
          </p:cNvPr>
          <p:cNvSpPr/>
          <p:nvPr/>
        </p:nvSpPr>
        <p:spPr>
          <a:xfrm>
            <a:off x="885400" y="2942304"/>
            <a:ext cx="2241258" cy="10545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850E2ADF-C6B3-4CB3-ACBF-F59E47D9E5F0}"/>
              </a:ext>
            </a:extLst>
          </p:cNvPr>
          <p:cNvSpPr/>
          <p:nvPr/>
        </p:nvSpPr>
        <p:spPr>
          <a:xfrm>
            <a:off x="3734828" y="3102531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5BEC9783-10A2-4459-A913-6B0A96F977FC}"/>
              </a:ext>
            </a:extLst>
          </p:cNvPr>
          <p:cNvSpPr/>
          <p:nvPr/>
        </p:nvSpPr>
        <p:spPr>
          <a:xfrm>
            <a:off x="4922295" y="3102531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9501125-42DB-4F5E-B5EC-7AAFC4296E1E}"/>
              </a:ext>
            </a:extLst>
          </p:cNvPr>
          <p:cNvCxnSpPr>
            <a:cxnSpLocks/>
            <a:stCxn id="27" idx="0"/>
            <a:endCxn id="22" idx="2"/>
          </p:cNvCxnSpPr>
          <p:nvPr/>
        </p:nvCxnSpPr>
        <p:spPr>
          <a:xfrm flipV="1">
            <a:off x="4161826" y="3846018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477AC26-B49A-41EB-96F2-4489B2E7FE84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588824" y="3474275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0EBDCCF-E5B2-412F-BE28-171990C64398}"/>
              </a:ext>
            </a:extLst>
          </p:cNvPr>
          <p:cNvSpPr txBox="1"/>
          <p:nvPr/>
        </p:nvSpPr>
        <p:spPr>
          <a:xfrm>
            <a:off x="3708006" y="4332193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0073C94-D0E7-4DAA-9EA2-526071FEE517}"/>
              </a:ext>
            </a:extLst>
          </p:cNvPr>
          <p:cNvSpPr/>
          <p:nvPr/>
        </p:nvSpPr>
        <p:spPr>
          <a:xfrm>
            <a:off x="3644242" y="2942304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611E7EF-B248-40ED-BA27-4FA2B147E087}"/>
              </a:ext>
            </a:extLst>
          </p:cNvPr>
          <p:cNvSpPr txBox="1"/>
          <p:nvPr/>
        </p:nvSpPr>
        <p:spPr>
          <a:xfrm>
            <a:off x="6335310" y="3335774"/>
            <a:ext cx="791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………...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2E8B285-D2F8-4C7E-94D6-4FD9FF1F29DF}"/>
              </a:ext>
            </a:extLst>
          </p:cNvPr>
          <p:cNvSpPr/>
          <p:nvPr/>
        </p:nvSpPr>
        <p:spPr>
          <a:xfrm>
            <a:off x="7666943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96535725-FE8B-45FE-8C95-9A1FDA29C892}"/>
              </a:ext>
            </a:extLst>
          </p:cNvPr>
          <p:cNvSpPr/>
          <p:nvPr/>
        </p:nvSpPr>
        <p:spPr>
          <a:xfrm>
            <a:off x="8854410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729FBBB-FFD6-41DD-B3B5-31E34859763A}"/>
              </a:ext>
            </a:extLst>
          </p:cNvPr>
          <p:cNvCxnSpPr>
            <a:cxnSpLocks/>
            <a:stCxn id="36" idx="0"/>
            <a:endCxn id="31" idx="2"/>
          </p:cNvCxnSpPr>
          <p:nvPr/>
        </p:nvCxnSpPr>
        <p:spPr>
          <a:xfrm flipV="1">
            <a:off x="8093941" y="3841102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41C7121-67C0-4E7A-B9D9-034C42793AC8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8520939" y="3469359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CB4DE21-0FF9-4765-A3BF-DD4A933FD5D7}"/>
              </a:ext>
            </a:extLst>
          </p:cNvPr>
          <p:cNvSpPr txBox="1"/>
          <p:nvPr/>
        </p:nvSpPr>
        <p:spPr>
          <a:xfrm>
            <a:off x="7640121" y="4327277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2E9BA47-DABB-4FE6-8D20-BBF2378D76F9}"/>
              </a:ext>
            </a:extLst>
          </p:cNvPr>
          <p:cNvSpPr/>
          <p:nvPr/>
        </p:nvSpPr>
        <p:spPr>
          <a:xfrm>
            <a:off x="7576357" y="2937388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D9BFD921-C238-4BD4-85FC-695F99AA2643}"/>
              </a:ext>
            </a:extLst>
          </p:cNvPr>
          <p:cNvCxnSpPr>
            <a:stCxn id="5" idx="0"/>
            <a:endCxn id="23" idx="0"/>
          </p:cNvCxnSpPr>
          <p:nvPr/>
        </p:nvCxnSpPr>
        <p:spPr>
          <a:xfrm rot="16200000" flipH="1">
            <a:off x="3967414" y="1720652"/>
            <a:ext cx="4916" cy="2758842"/>
          </a:xfrm>
          <a:prstGeom prst="bentConnector3">
            <a:avLst>
              <a:gd name="adj1" fmla="val -8400224"/>
            </a:avLst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508FA85B-9558-47B8-A6A2-260917C4F7F9}"/>
              </a:ext>
            </a:extLst>
          </p:cNvPr>
          <p:cNvSpPr/>
          <p:nvPr/>
        </p:nvSpPr>
        <p:spPr>
          <a:xfrm>
            <a:off x="4890915" y="707044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E785225E-518D-4A2F-81B0-5FC9A6CB7AC8}"/>
              </a:ext>
            </a:extLst>
          </p:cNvPr>
          <p:cNvSpPr/>
          <p:nvPr/>
        </p:nvSpPr>
        <p:spPr>
          <a:xfrm>
            <a:off x="6078382" y="707044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3B08D3F-8051-431F-A5C1-64C4F64D20DD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744911" y="1078788"/>
            <a:ext cx="333471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6C7AC501-522D-4589-8E79-2221FC5AEDCF}"/>
              </a:ext>
            </a:extLst>
          </p:cNvPr>
          <p:cNvSpPr/>
          <p:nvPr/>
        </p:nvSpPr>
        <p:spPr>
          <a:xfrm>
            <a:off x="4800329" y="546817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2BFCE06D-C4C9-49B9-82E8-4BFDA3CB3327}"/>
              </a:ext>
            </a:extLst>
          </p:cNvPr>
          <p:cNvCxnSpPr>
            <a:stCxn id="5" idx="0"/>
            <a:endCxn id="51" idx="2"/>
          </p:cNvCxnSpPr>
          <p:nvPr/>
        </p:nvCxnSpPr>
        <p:spPr>
          <a:xfrm rot="5400000" flipH="1" flipV="1">
            <a:off x="3724373" y="316609"/>
            <a:ext cx="1647084" cy="3914929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87F5B11B-35C5-4F8D-9349-F5E69ED2DDFE}"/>
              </a:ext>
            </a:extLst>
          </p:cNvPr>
          <p:cNvCxnSpPr>
            <a:stCxn id="23" idx="0"/>
            <a:endCxn id="51" idx="2"/>
          </p:cNvCxnSpPr>
          <p:nvPr/>
        </p:nvCxnSpPr>
        <p:spPr>
          <a:xfrm rot="5400000" flipH="1" flipV="1">
            <a:off x="5101336" y="1698488"/>
            <a:ext cx="1652000" cy="1156087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7B16CD5E-EDDC-4C80-9710-407BE31423EC}"/>
              </a:ext>
            </a:extLst>
          </p:cNvPr>
          <p:cNvCxnSpPr>
            <a:stCxn id="51" idx="2"/>
            <a:endCxn id="32" idx="0"/>
          </p:cNvCxnSpPr>
          <p:nvPr/>
        </p:nvCxnSpPr>
        <p:spPr>
          <a:xfrm rot="16200000" flipH="1">
            <a:off x="7069852" y="886059"/>
            <a:ext cx="1647084" cy="2776028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82FD311E-C12D-438E-9F28-8C3CE6444246}"/>
              </a:ext>
            </a:extLst>
          </p:cNvPr>
          <p:cNvSpPr txBox="1"/>
          <p:nvPr/>
        </p:nvSpPr>
        <p:spPr>
          <a:xfrm>
            <a:off x="3708006" y="381479"/>
            <a:ext cx="115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Mastergerät oder zentraler Server</a:t>
            </a:r>
          </a:p>
        </p:txBody>
      </p:sp>
    </p:spTree>
    <p:extLst>
      <p:ext uri="{BB962C8B-B14F-4D97-AF65-F5344CB8AC3E}">
        <p14:creationId xmlns:p14="http://schemas.microsoft.com/office/powerpoint/2010/main" val="9378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>
            <a:extLst>
              <a:ext uri="{FF2B5EF4-FFF2-40B4-BE49-F238E27FC236}">
                <a16:creationId xmlns:a16="http://schemas.microsoft.com/office/drawing/2014/main" id="{AA4A3E94-9ECC-4307-B0BE-BCD58DFF71ED}"/>
              </a:ext>
            </a:extLst>
          </p:cNvPr>
          <p:cNvSpPr>
            <a:spLocks/>
          </p:cNvSpPr>
          <p:nvPr/>
        </p:nvSpPr>
        <p:spPr>
          <a:xfrm>
            <a:off x="4254424" y="855021"/>
            <a:ext cx="115200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Passiver Wartezustand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C004484-5F5B-497F-8F84-116F57DD3C8E}"/>
              </a:ext>
            </a:extLst>
          </p:cNvPr>
          <p:cNvSpPr txBox="1"/>
          <p:nvPr/>
        </p:nvSpPr>
        <p:spPr>
          <a:xfrm>
            <a:off x="3745149" y="1850760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69977FF2-7C66-46CC-8F7A-45BE75E8BF56}"/>
              </a:ext>
            </a:extLst>
          </p:cNvPr>
          <p:cNvSpPr/>
          <p:nvPr/>
        </p:nvSpPr>
        <p:spPr>
          <a:xfrm>
            <a:off x="3999178" y="1755621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1EF33E5E-B828-40DA-A125-CAA3C1EBD32D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>
            <a:off x="3999177" y="585402"/>
            <a:ext cx="831245" cy="1542359"/>
          </a:xfrm>
          <a:prstGeom prst="bentConnector4">
            <a:avLst>
              <a:gd name="adj1" fmla="val -27501"/>
              <a:gd name="adj2" fmla="val 9990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Grenzstelle 14">
            <a:extLst>
              <a:ext uri="{FF2B5EF4-FFF2-40B4-BE49-F238E27FC236}">
                <a16:creationId xmlns:a16="http://schemas.microsoft.com/office/drawing/2014/main" id="{592E4838-5110-462C-A9E1-BF8B0BEE62E2}"/>
              </a:ext>
            </a:extLst>
          </p:cNvPr>
          <p:cNvSpPr/>
          <p:nvPr/>
        </p:nvSpPr>
        <p:spPr>
          <a:xfrm>
            <a:off x="4373222" y="11140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F990188-9C3D-425A-BA16-62EF852A3E45}"/>
              </a:ext>
            </a:extLst>
          </p:cNvPr>
          <p:cNvCxnSpPr>
            <a:cxnSpLocks/>
            <a:stCxn id="11" idx="2"/>
            <a:endCxn id="45" idx="0"/>
          </p:cNvCxnSpPr>
          <p:nvPr/>
        </p:nvCxnSpPr>
        <p:spPr>
          <a:xfrm flipH="1">
            <a:off x="4830422" y="2499898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ssdiagramm: Prozess 44">
            <a:extLst>
              <a:ext uri="{FF2B5EF4-FFF2-40B4-BE49-F238E27FC236}">
                <a16:creationId xmlns:a16="http://schemas.microsoft.com/office/drawing/2014/main" id="{D4F03D55-4B40-4D6F-8F4A-1C9D46664064}"/>
              </a:ext>
            </a:extLst>
          </p:cNvPr>
          <p:cNvSpPr/>
          <p:nvPr/>
        </p:nvSpPr>
        <p:spPr>
          <a:xfrm>
            <a:off x="4254422" y="2824498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3399AB3-DDBC-4A42-A60E-722128A3ED0C}"/>
              </a:ext>
            </a:extLst>
          </p:cNvPr>
          <p:cNvCxnSpPr>
            <a:cxnSpLocks/>
            <a:stCxn id="35" idx="2"/>
            <a:endCxn id="11" idx="0"/>
          </p:cNvCxnSpPr>
          <p:nvPr/>
        </p:nvCxnSpPr>
        <p:spPr>
          <a:xfrm>
            <a:off x="4830424" y="1431021"/>
            <a:ext cx="0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4CEFBE96-D4EC-4102-9D5F-3C150B005E06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4830422" y="413154"/>
            <a:ext cx="2" cy="4418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aute 66">
            <a:extLst>
              <a:ext uri="{FF2B5EF4-FFF2-40B4-BE49-F238E27FC236}">
                <a16:creationId xmlns:a16="http://schemas.microsoft.com/office/drawing/2014/main" id="{615D4924-B204-43A4-AE42-145AA8DD763B}"/>
              </a:ext>
            </a:extLst>
          </p:cNvPr>
          <p:cNvSpPr/>
          <p:nvPr/>
        </p:nvSpPr>
        <p:spPr>
          <a:xfrm>
            <a:off x="3999178" y="3725098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Muster bekannt?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23D50CA-2CF7-4934-AFE3-5719BCD41901}"/>
              </a:ext>
            </a:extLst>
          </p:cNvPr>
          <p:cNvCxnSpPr>
            <a:cxnSpLocks/>
            <a:stCxn id="45" idx="2"/>
            <a:endCxn id="67" idx="0"/>
          </p:cNvCxnSpPr>
          <p:nvPr/>
        </p:nvCxnSpPr>
        <p:spPr>
          <a:xfrm>
            <a:off x="4830422" y="3400498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79A13E0E-8FAC-45D2-9522-66ACA7B02DBA}"/>
              </a:ext>
            </a:extLst>
          </p:cNvPr>
          <p:cNvSpPr txBox="1"/>
          <p:nvPr/>
        </p:nvSpPr>
        <p:spPr>
          <a:xfrm>
            <a:off x="4830420" y="2446979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D73A5C0-C7AB-42E4-9E3E-38A5F9BFA35C}"/>
              </a:ext>
            </a:extLst>
          </p:cNvPr>
          <p:cNvSpPr txBox="1"/>
          <p:nvPr/>
        </p:nvSpPr>
        <p:spPr>
          <a:xfrm>
            <a:off x="4830420" y="4416456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B976311-9E64-46F5-8707-6EE28F48AC2A}"/>
              </a:ext>
            </a:extLst>
          </p:cNvPr>
          <p:cNvSpPr txBox="1"/>
          <p:nvPr/>
        </p:nvSpPr>
        <p:spPr>
          <a:xfrm>
            <a:off x="3744539" y="3820237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lussdiagramm: Prozess 73">
            <a:extLst>
              <a:ext uri="{FF2B5EF4-FFF2-40B4-BE49-F238E27FC236}">
                <a16:creationId xmlns:a16="http://schemas.microsoft.com/office/drawing/2014/main" id="{71566EC2-5A82-4F44-B536-7F8F13574EF8}"/>
              </a:ext>
            </a:extLst>
          </p:cNvPr>
          <p:cNvSpPr/>
          <p:nvPr/>
        </p:nvSpPr>
        <p:spPr>
          <a:xfrm>
            <a:off x="2271177" y="4793975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Neuen Knoten initialisieren</a:t>
            </a:r>
          </a:p>
        </p:txBody>
      </p: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9EB8AFA7-E136-486B-967E-3470075C404D}"/>
              </a:ext>
            </a:extLst>
          </p:cNvPr>
          <p:cNvCxnSpPr>
            <a:stCxn id="67" idx="1"/>
            <a:endCxn id="74" idx="0"/>
          </p:cNvCxnSpPr>
          <p:nvPr/>
        </p:nvCxnSpPr>
        <p:spPr>
          <a:xfrm rot="10800000" flipV="1">
            <a:off x="2847178" y="4097237"/>
            <a:ext cx="1152001" cy="69673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aute 78">
            <a:extLst>
              <a:ext uri="{FF2B5EF4-FFF2-40B4-BE49-F238E27FC236}">
                <a16:creationId xmlns:a16="http://schemas.microsoft.com/office/drawing/2014/main" id="{963DBE15-6EA5-41E1-A085-96C5E114E927}"/>
              </a:ext>
            </a:extLst>
          </p:cNvPr>
          <p:cNvSpPr/>
          <p:nvPr/>
        </p:nvSpPr>
        <p:spPr>
          <a:xfrm>
            <a:off x="3999178" y="5700569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Knoten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-tieren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1" name="Flussdiagramm: Prozess 80">
            <a:extLst>
              <a:ext uri="{FF2B5EF4-FFF2-40B4-BE49-F238E27FC236}">
                <a16:creationId xmlns:a16="http://schemas.microsoft.com/office/drawing/2014/main" id="{7F0B8ACE-69F0-4F07-956F-076E2CC79CA6}"/>
              </a:ext>
            </a:extLst>
          </p:cNvPr>
          <p:cNvSpPr/>
          <p:nvPr/>
        </p:nvSpPr>
        <p:spPr>
          <a:xfrm>
            <a:off x="4254422" y="4793975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Klasse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ausgeben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A52DFF03-F2EB-4488-864A-3C92815DC686}"/>
              </a:ext>
            </a:extLst>
          </p:cNvPr>
          <p:cNvCxnSpPr>
            <a:cxnSpLocks/>
            <a:stCxn id="67" idx="2"/>
            <a:endCxn id="81" idx="0"/>
          </p:cNvCxnSpPr>
          <p:nvPr/>
        </p:nvCxnSpPr>
        <p:spPr>
          <a:xfrm flipH="1">
            <a:off x="4830422" y="4469375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2D1EB94A-A4DD-435B-BC27-AF48D7296891}"/>
              </a:ext>
            </a:extLst>
          </p:cNvPr>
          <p:cNvCxnSpPr>
            <a:cxnSpLocks/>
            <a:stCxn id="81" idx="2"/>
            <a:endCxn id="79" idx="0"/>
          </p:cNvCxnSpPr>
          <p:nvPr/>
        </p:nvCxnSpPr>
        <p:spPr>
          <a:xfrm>
            <a:off x="4830422" y="5369975"/>
            <a:ext cx="2" cy="3305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22CEC328-2EDE-4BB9-981E-B319B32495A9}"/>
              </a:ext>
            </a:extLst>
          </p:cNvPr>
          <p:cNvSpPr txBox="1"/>
          <p:nvPr/>
        </p:nvSpPr>
        <p:spPr>
          <a:xfrm>
            <a:off x="5418817" y="5764887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364C35BD-73A1-4B32-93A6-760E4B617B65}"/>
              </a:ext>
            </a:extLst>
          </p:cNvPr>
          <p:cNvSpPr txBox="1"/>
          <p:nvPr/>
        </p:nvSpPr>
        <p:spPr>
          <a:xfrm>
            <a:off x="4822142" y="6374186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6E2D2165-AB91-472B-84F7-26F5104F8DB2}"/>
              </a:ext>
            </a:extLst>
          </p:cNvPr>
          <p:cNvCxnSpPr>
            <a:cxnSpLocks/>
            <a:stCxn id="79" idx="2"/>
            <a:endCxn id="93" idx="0"/>
          </p:cNvCxnSpPr>
          <p:nvPr/>
        </p:nvCxnSpPr>
        <p:spPr>
          <a:xfrm flipH="1">
            <a:off x="4830423" y="6444846"/>
            <a:ext cx="1" cy="3270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ussdiagramm: Grenzstelle 92">
            <a:extLst>
              <a:ext uri="{FF2B5EF4-FFF2-40B4-BE49-F238E27FC236}">
                <a16:creationId xmlns:a16="http://schemas.microsoft.com/office/drawing/2014/main" id="{A2CDB7BF-2C3B-4384-9418-EB3E506481C4}"/>
              </a:ext>
            </a:extLst>
          </p:cNvPr>
          <p:cNvSpPr/>
          <p:nvPr/>
        </p:nvSpPr>
        <p:spPr>
          <a:xfrm>
            <a:off x="4373223" y="677186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Ende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53969680-01F5-4A79-9892-F613525D162F}"/>
              </a:ext>
            </a:extLst>
          </p:cNvPr>
          <p:cNvCxnSpPr>
            <a:stCxn id="74" idx="2"/>
            <a:endCxn id="93" idx="1"/>
          </p:cNvCxnSpPr>
          <p:nvPr/>
        </p:nvCxnSpPr>
        <p:spPr>
          <a:xfrm rot="16200000" flipH="1">
            <a:off x="2833820" y="5383332"/>
            <a:ext cx="1552761" cy="152604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ussdiagramm: Prozess 96">
            <a:extLst>
              <a:ext uri="{FF2B5EF4-FFF2-40B4-BE49-F238E27FC236}">
                <a16:creationId xmlns:a16="http://schemas.microsoft.com/office/drawing/2014/main" id="{ADA4546D-23E4-46C8-9D6C-321879C0549A}"/>
              </a:ext>
            </a:extLst>
          </p:cNvPr>
          <p:cNvSpPr/>
          <p:nvPr/>
        </p:nvSpPr>
        <p:spPr>
          <a:xfrm>
            <a:off x="6127791" y="5780684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Knoten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adaptieren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12773B4D-6626-4523-87C6-E02B06EF9FFD}"/>
              </a:ext>
            </a:extLst>
          </p:cNvPr>
          <p:cNvCxnSpPr>
            <a:cxnSpLocks/>
            <a:stCxn id="79" idx="3"/>
            <a:endCxn id="97" idx="1"/>
          </p:cNvCxnSpPr>
          <p:nvPr/>
        </p:nvCxnSpPr>
        <p:spPr>
          <a:xfrm flipV="1">
            <a:off x="5661669" y="6068684"/>
            <a:ext cx="466122" cy="40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02D86DC4-94D8-4C12-AD60-EC2B6CFB3E8D}"/>
              </a:ext>
            </a:extLst>
          </p:cNvPr>
          <p:cNvCxnSpPr>
            <a:cxnSpLocks/>
            <a:stCxn id="97" idx="2"/>
            <a:endCxn id="93" idx="3"/>
          </p:cNvCxnSpPr>
          <p:nvPr/>
        </p:nvCxnSpPr>
        <p:spPr>
          <a:xfrm rot="5400000">
            <a:off x="5712681" y="5931626"/>
            <a:ext cx="566052" cy="141616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7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22CC19D-DDC3-4899-AC83-973EA12A24DA}"/>
              </a:ext>
            </a:extLst>
          </p:cNvPr>
          <p:cNvSpPr/>
          <p:nvPr/>
        </p:nvSpPr>
        <p:spPr>
          <a:xfrm>
            <a:off x="830512" y="1115735"/>
            <a:ext cx="1728132" cy="52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Weight Layer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D260B6A-211B-4C1C-8C13-CFE122D6D1E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694578" y="671119"/>
            <a:ext cx="0" cy="444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D5FD87D9-495B-47E9-8DD3-960269994BB3}"/>
              </a:ext>
            </a:extLst>
          </p:cNvPr>
          <p:cNvSpPr/>
          <p:nvPr/>
        </p:nvSpPr>
        <p:spPr>
          <a:xfrm>
            <a:off x="830512" y="2088858"/>
            <a:ext cx="1728132" cy="52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Weight Layer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F8F3A20-9A97-4C92-BF72-312668AC037A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1694578" y="1644242"/>
            <a:ext cx="0" cy="444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2F4FA13F-65C8-4F27-BB93-6B632BDF2BBC}"/>
              </a:ext>
            </a:extLst>
          </p:cNvPr>
          <p:cNvSpPr/>
          <p:nvPr/>
        </p:nvSpPr>
        <p:spPr>
          <a:xfrm>
            <a:off x="1577578" y="3061981"/>
            <a:ext cx="234000" cy="23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CC7B8A6-CE2D-47C2-9564-137AB9DC014E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>
            <a:off x="1694578" y="2617365"/>
            <a:ext cx="0" cy="444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BEABC3C-1EC1-46B5-8FD8-97E12EE77024}"/>
              </a:ext>
            </a:extLst>
          </p:cNvPr>
          <p:cNvSpPr txBox="1"/>
          <p:nvPr/>
        </p:nvSpPr>
        <p:spPr>
          <a:xfrm>
            <a:off x="1694578" y="1717884"/>
            <a:ext cx="74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3F17710-BFDA-4ECB-8844-DAE8363D7E7D}"/>
              </a:ext>
            </a:extLst>
          </p:cNvPr>
          <p:cNvCxnSpPr>
            <a:endCxn id="8" idx="6"/>
          </p:cNvCxnSpPr>
          <p:nvPr/>
        </p:nvCxnSpPr>
        <p:spPr>
          <a:xfrm rot="16200000" flipH="1">
            <a:off x="546313" y="1913716"/>
            <a:ext cx="2413530" cy="117000"/>
          </a:xfrm>
          <a:prstGeom prst="bentConnector4">
            <a:avLst>
              <a:gd name="adj1" fmla="val 3241"/>
              <a:gd name="adj2" fmla="val 105198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47B1CAE4-BE0F-4F00-AE94-A405C2F995ED}"/>
                  </a:ext>
                </a:extLst>
              </p:cNvPr>
              <p:cNvSpPr txBox="1"/>
              <p:nvPr/>
            </p:nvSpPr>
            <p:spPr>
              <a:xfrm>
                <a:off x="2932176" y="1728050"/>
                <a:ext cx="677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Identity</a:t>
                </a:r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47B1CAE4-BE0F-4F00-AE94-A405C2F99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176" y="1728050"/>
                <a:ext cx="677680" cy="461665"/>
              </a:xfrm>
              <a:prstGeom prst="rect">
                <a:avLst/>
              </a:prstGeom>
              <a:blipFill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D1FAE80-855F-46C2-9244-7B7BAD471192}"/>
                  </a:ext>
                </a:extLst>
              </p:cNvPr>
              <p:cNvSpPr txBox="1"/>
              <p:nvPr/>
            </p:nvSpPr>
            <p:spPr>
              <a:xfrm>
                <a:off x="1355738" y="394120"/>
                <a:ext cx="677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D1FAE80-855F-46C2-9244-7B7BAD471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738" y="394120"/>
                <a:ext cx="67768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9AAD0367-805B-4192-8AD3-D3C4DBF656CD}"/>
                  </a:ext>
                </a:extLst>
              </p:cNvPr>
              <p:cNvSpPr txBox="1"/>
              <p:nvPr/>
            </p:nvSpPr>
            <p:spPr>
              <a:xfrm>
                <a:off x="269832" y="1717883"/>
                <a:ext cx="677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de-DE" sz="12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9AAD0367-805B-4192-8AD3-D3C4DBF65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2" y="1717883"/>
                <a:ext cx="677680" cy="2769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A16A387-7E8D-49B5-8735-C85224CA66B5}"/>
                  </a:ext>
                </a:extLst>
              </p:cNvPr>
              <p:cNvSpPr txBox="1"/>
              <p:nvPr/>
            </p:nvSpPr>
            <p:spPr>
              <a:xfrm>
                <a:off x="797984" y="3040481"/>
                <a:ext cx="8293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d>
                        <m:d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𝑿</m:t>
                          </m:r>
                        </m:e>
                      </m:d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A16A387-7E8D-49B5-8735-C85224CA6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84" y="3040481"/>
                <a:ext cx="82937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0E97F1C-1BF7-4FE1-9719-2A7522F72B7F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694578" y="3295981"/>
            <a:ext cx="0" cy="327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D690AA14-2A9F-49D2-84EB-9B926FFF368C}"/>
              </a:ext>
            </a:extLst>
          </p:cNvPr>
          <p:cNvSpPr txBox="1"/>
          <p:nvPr/>
        </p:nvSpPr>
        <p:spPr>
          <a:xfrm>
            <a:off x="1694577" y="3506597"/>
            <a:ext cx="74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6E76F476-D2D3-43AD-8D33-3D7669E99A83}"/>
                  </a:ext>
                </a:extLst>
              </p:cNvPr>
              <p:cNvSpPr/>
              <p:nvPr/>
            </p:nvSpPr>
            <p:spPr>
              <a:xfrm>
                <a:off x="6979640" y="4367997"/>
                <a:ext cx="2192139" cy="4300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………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6E76F476-D2D3-43AD-8D33-3D7669E99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40" y="4367997"/>
                <a:ext cx="2192139" cy="4300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3E6EB6-6F88-4496-8905-75808988894E}"/>
              </a:ext>
            </a:extLst>
          </p:cNvPr>
          <p:cNvCxnSpPr>
            <a:cxnSpLocks/>
            <a:stCxn id="21" idx="0"/>
            <a:endCxn id="3" idx="2"/>
          </p:cNvCxnSpPr>
          <p:nvPr/>
        </p:nvCxnSpPr>
        <p:spPr>
          <a:xfrm flipV="1">
            <a:off x="8075709" y="4798055"/>
            <a:ext cx="1" cy="4702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4689BB6-A5CC-483B-AAF7-6E6CCB3F53A2}"/>
              </a:ext>
            </a:extLst>
          </p:cNvPr>
          <p:cNvSpPr txBox="1"/>
          <p:nvPr/>
        </p:nvSpPr>
        <p:spPr>
          <a:xfrm>
            <a:off x="7378821" y="5268286"/>
            <a:ext cx="139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Eingangssignal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Größe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FE90B64-A583-4689-85C4-F09287C5306E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075709" y="4798055"/>
            <a:ext cx="696887" cy="4702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1C5E18C-37E2-48BC-9397-FEBD8324B77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7378821" y="4798055"/>
            <a:ext cx="696888" cy="4702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792F2309-6F9A-4B52-A6EA-0F7EA28BF34F}"/>
              </a:ext>
            </a:extLst>
          </p:cNvPr>
          <p:cNvSpPr txBox="1"/>
          <p:nvPr/>
        </p:nvSpPr>
        <p:spPr>
          <a:xfrm>
            <a:off x="5680235" y="4444526"/>
            <a:ext cx="129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Eingangsschicht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512D6EEE-A5B3-466E-855F-E9CFE9A00833}"/>
                  </a:ext>
                </a:extLst>
              </p:cNvPr>
              <p:cNvSpPr/>
              <p:nvPr/>
            </p:nvSpPr>
            <p:spPr>
              <a:xfrm>
                <a:off x="6979638" y="3353537"/>
                <a:ext cx="2192139" cy="430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………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512D6EEE-A5B3-466E-855F-E9CFE9A00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38" y="3353537"/>
                <a:ext cx="2192139" cy="430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FD6872F-0728-4ABA-9B15-982DD456DAD6}"/>
              </a:ext>
            </a:extLst>
          </p:cNvPr>
          <p:cNvCxnSpPr>
            <a:cxnSpLocks/>
          </p:cNvCxnSpPr>
          <p:nvPr/>
        </p:nvCxnSpPr>
        <p:spPr>
          <a:xfrm>
            <a:off x="7248088" y="3783596"/>
            <a:ext cx="0" cy="58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F76D4EE-4B55-46E2-A037-3924650AE932}"/>
              </a:ext>
            </a:extLst>
          </p:cNvPr>
          <p:cNvCxnSpPr>
            <a:cxnSpLocks/>
          </p:cNvCxnSpPr>
          <p:nvPr/>
        </p:nvCxnSpPr>
        <p:spPr>
          <a:xfrm>
            <a:off x="7248088" y="3783596"/>
            <a:ext cx="343949" cy="58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EE7C89E-2BA5-406D-B789-789E20B356DD}"/>
              </a:ext>
            </a:extLst>
          </p:cNvPr>
          <p:cNvCxnSpPr>
            <a:cxnSpLocks/>
          </p:cNvCxnSpPr>
          <p:nvPr/>
        </p:nvCxnSpPr>
        <p:spPr>
          <a:xfrm>
            <a:off x="7248087" y="3783595"/>
            <a:ext cx="1524509" cy="5844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A3B89C76-2BD7-4CAD-848D-CE7AE081805A}"/>
              </a:ext>
            </a:extLst>
          </p:cNvPr>
          <p:cNvSpPr txBox="1"/>
          <p:nvPr/>
        </p:nvSpPr>
        <p:spPr>
          <a:xfrm>
            <a:off x="6070603" y="3844963"/>
            <a:ext cx="92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Top-Down </a:t>
            </a:r>
          </a:p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Gewichte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5407BA1-D05C-4A1D-8248-09F66F6F1344}"/>
                  </a:ext>
                </a:extLst>
              </p:cNvPr>
              <p:cNvSpPr txBox="1"/>
              <p:nvPr/>
            </p:nvSpPr>
            <p:spPr>
              <a:xfrm>
                <a:off x="6903766" y="3915910"/>
                <a:ext cx="420193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5407BA1-D05C-4A1D-8248-09F66F6F1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66" y="3915910"/>
                <a:ext cx="420193" cy="291875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B3A0F80-C1FA-46EC-A338-B6D4EE9AB1F8}"/>
                  </a:ext>
                </a:extLst>
              </p:cNvPr>
              <p:cNvSpPr txBox="1"/>
              <p:nvPr/>
            </p:nvSpPr>
            <p:spPr>
              <a:xfrm>
                <a:off x="8176751" y="3917853"/>
                <a:ext cx="420193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𝑗𝑑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B3A0F80-C1FA-46EC-A338-B6D4EE9AB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751" y="3917853"/>
                <a:ext cx="420193" cy="291875"/>
              </a:xfrm>
              <a:prstGeom prst="rect">
                <a:avLst/>
              </a:prstGeom>
              <a:blipFill>
                <a:blip r:embed="rId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feld 46">
            <a:extLst>
              <a:ext uri="{FF2B5EF4-FFF2-40B4-BE49-F238E27FC236}">
                <a16:creationId xmlns:a16="http://schemas.microsoft.com/office/drawing/2014/main" id="{63BC8009-D2A3-48D6-B027-ACCDE03BA5B1}"/>
              </a:ext>
            </a:extLst>
          </p:cNvPr>
          <p:cNvSpPr txBox="1"/>
          <p:nvPr/>
        </p:nvSpPr>
        <p:spPr>
          <a:xfrm>
            <a:off x="5391504" y="3337733"/>
            <a:ext cx="158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Schicht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4129236F-AD14-4BD2-A158-414F64407831}"/>
                  </a:ext>
                </a:extLst>
              </p:cNvPr>
              <p:cNvSpPr/>
              <p:nvPr/>
            </p:nvSpPr>
            <p:spPr>
              <a:xfrm>
                <a:off x="6975443" y="2477617"/>
                <a:ext cx="2192139" cy="430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………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4129236F-AD14-4BD2-A158-414F64407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443" y="2477617"/>
                <a:ext cx="2192139" cy="4300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EEFB0902-D52A-4686-8E83-2659746B1F4A}"/>
              </a:ext>
            </a:extLst>
          </p:cNvPr>
          <p:cNvSpPr txBox="1"/>
          <p:nvPr/>
        </p:nvSpPr>
        <p:spPr>
          <a:xfrm>
            <a:off x="5601224" y="2554105"/>
            <a:ext cx="1374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Schicht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084A8BD-9280-4737-842A-254C5688FB75}"/>
              </a:ext>
            </a:extLst>
          </p:cNvPr>
          <p:cNvSpPr txBox="1"/>
          <p:nvPr/>
        </p:nvSpPr>
        <p:spPr>
          <a:xfrm>
            <a:off x="5391504" y="1752954"/>
            <a:ext cx="1435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Eingang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4438B5C-24C9-4AA1-A976-2E5666728320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09375" y="2029953"/>
            <a:ext cx="866068" cy="4415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12C59EC-EE76-45E8-A269-459D8A18EEC3}"/>
              </a:ext>
            </a:extLst>
          </p:cNvPr>
          <p:cNvCxnSpPr>
            <a:cxnSpLocks/>
          </p:cNvCxnSpPr>
          <p:nvPr/>
        </p:nvCxnSpPr>
        <p:spPr>
          <a:xfrm flipV="1">
            <a:off x="7218855" y="2891872"/>
            <a:ext cx="385191" cy="450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4B4C19E-57AB-48CA-9F78-326233F53432}"/>
              </a:ext>
            </a:extLst>
          </p:cNvPr>
          <p:cNvCxnSpPr>
            <a:cxnSpLocks/>
          </p:cNvCxnSpPr>
          <p:nvPr/>
        </p:nvCxnSpPr>
        <p:spPr>
          <a:xfrm flipH="1" flipV="1">
            <a:off x="7248087" y="2907675"/>
            <a:ext cx="355960" cy="43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B289BE39-56B2-469C-9E52-94224D4E8C85}"/>
              </a:ext>
            </a:extLst>
          </p:cNvPr>
          <p:cNvCxnSpPr>
            <a:cxnSpLocks/>
          </p:cNvCxnSpPr>
          <p:nvPr/>
        </p:nvCxnSpPr>
        <p:spPr>
          <a:xfrm flipV="1">
            <a:off x="8772597" y="2907676"/>
            <a:ext cx="0" cy="43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A0F2CCA9-78BC-454B-822F-8CA2F113E4D1}"/>
                  </a:ext>
                </a:extLst>
              </p:cNvPr>
              <p:cNvSpPr/>
              <p:nvPr/>
            </p:nvSpPr>
            <p:spPr>
              <a:xfrm>
                <a:off x="9988216" y="3414188"/>
                <a:ext cx="343941" cy="3087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A0F2CCA9-78BC-454B-822F-8CA2F113E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216" y="3414188"/>
                <a:ext cx="343941" cy="308754"/>
              </a:xfrm>
              <a:prstGeom prst="ellipse">
                <a:avLst/>
              </a:prstGeom>
              <a:blipFill>
                <a:blip r:embed="rId11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39E01F96-BF95-4EB9-8952-0E0FC2CE0A5F}"/>
              </a:ext>
            </a:extLst>
          </p:cNvPr>
          <p:cNvCxnSpPr>
            <a:stCxn id="48" idx="3"/>
            <a:endCxn id="69" idx="0"/>
          </p:cNvCxnSpPr>
          <p:nvPr/>
        </p:nvCxnSpPr>
        <p:spPr>
          <a:xfrm>
            <a:off x="9167582" y="2692647"/>
            <a:ext cx="992605" cy="72154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217C801-D307-424B-829F-F250D3C1C713}"/>
              </a:ext>
            </a:extLst>
          </p:cNvPr>
          <p:cNvCxnSpPr>
            <a:cxnSpLocks/>
            <a:stCxn id="69" idx="2"/>
            <a:endCxn id="31" idx="3"/>
          </p:cNvCxnSpPr>
          <p:nvPr/>
        </p:nvCxnSpPr>
        <p:spPr>
          <a:xfrm flipH="1">
            <a:off x="9171777" y="3568565"/>
            <a:ext cx="816439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35EB1AE0-95B3-49E8-B304-D8334F256370}"/>
              </a:ext>
            </a:extLst>
          </p:cNvPr>
          <p:cNvSpPr txBox="1"/>
          <p:nvPr/>
        </p:nvSpPr>
        <p:spPr>
          <a:xfrm>
            <a:off x="9358915" y="3584442"/>
            <a:ext cx="73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Nothing I Know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0414F304-F19F-41C5-839E-A300215A033C}"/>
              </a:ext>
            </a:extLst>
          </p:cNvPr>
          <p:cNvSpPr txBox="1"/>
          <p:nvPr/>
        </p:nvSpPr>
        <p:spPr>
          <a:xfrm>
            <a:off x="10148368" y="2923481"/>
            <a:ext cx="812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ABE77B3B-70EB-4240-B3CE-BEE2E2139321}"/>
              </a:ext>
            </a:extLst>
          </p:cNvPr>
          <p:cNvCxnSpPr>
            <a:cxnSpLocks/>
            <a:stCxn id="69" idx="6"/>
          </p:cNvCxnSpPr>
          <p:nvPr/>
        </p:nvCxnSpPr>
        <p:spPr>
          <a:xfrm>
            <a:off x="10332157" y="3568565"/>
            <a:ext cx="6283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632AF8F4-C4AC-4FFD-9480-9D1DBA89E5F3}"/>
              </a:ext>
            </a:extLst>
          </p:cNvPr>
          <p:cNvSpPr txBox="1"/>
          <p:nvPr/>
        </p:nvSpPr>
        <p:spPr>
          <a:xfrm>
            <a:off x="10271796" y="3580125"/>
            <a:ext cx="97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8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75D130D-0BE8-4597-905E-22112BDD4A9C}"/>
              </a:ext>
            </a:extLst>
          </p:cNvPr>
          <p:cNvSpPr/>
          <p:nvPr/>
        </p:nvSpPr>
        <p:spPr>
          <a:xfrm>
            <a:off x="1546957" y="1457214"/>
            <a:ext cx="1751163" cy="2296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609AEEF-9B31-4FBC-9AE1-02E7193A452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2416727" y="3654723"/>
            <a:ext cx="804" cy="50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F4C36DC-78C2-4C22-A2C2-334CAC7F4E56}"/>
              </a:ext>
            </a:extLst>
          </p:cNvPr>
          <p:cNvSpPr txBox="1"/>
          <p:nvPr/>
        </p:nvSpPr>
        <p:spPr>
          <a:xfrm>
            <a:off x="1946534" y="4162814"/>
            <a:ext cx="940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224x224x3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1EC9D9A-D77E-44FB-B20D-33C83910A5AD}"/>
              </a:ext>
            </a:extLst>
          </p:cNvPr>
          <p:cNvSpPr txBox="1"/>
          <p:nvPr/>
        </p:nvSpPr>
        <p:spPr>
          <a:xfrm>
            <a:off x="3594636" y="1758024"/>
            <a:ext cx="90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1x1x1024Features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22C5EE0-1C3D-4575-A40C-A9BABB46E70E}"/>
              </a:ext>
            </a:extLst>
          </p:cNvPr>
          <p:cNvSpPr/>
          <p:nvPr/>
        </p:nvSpPr>
        <p:spPr>
          <a:xfrm>
            <a:off x="1702234" y="3330259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7BED446-9DAF-4A79-803E-EDD15F155D7C}"/>
              </a:ext>
            </a:extLst>
          </p:cNvPr>
          <p:cNvSpPr/>
          <p:nvPr/>
        </p:nvSpPr>
        <p:spPr>
          <a:xfrm>
            <a:off x="1701431" y="2752811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4267197-74DF-4F0B-8912-A964645C0580}"/>
              </a:ext>
            </a:extLst>
          </p:cNvPr>
          <p:cNvSpPr/>
          <p:nvPr/>
        </p:nvSpPr>
        <p:spPr>
          <a:xfrm>
            <a:off x="1701431" y="1595792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73D9908-5313-4ACC-A97B-7DE9FD4184A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2416728" y="3077275"/>
            <a:ext cx="803" cy="252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A6E56C-EFB8-4057-AE5E-F36EBFFD19B9}"/>
              </a:ext>
            </a:extLst>
          </p:cNvPr>
          <p:cNvCxnSpPr>
            <a:cxnSpLocks/>
            <a:stCxn id="9" idx="0"/>
            <a:endCxn id="32" idx="2"/>
          </p:cNvCxnSpPr>
          <p:nvPr/>
        </p:nvCxnSpPr>
        <p:spPr>
          <a:xfrm flipV="1">
            <a:off x="2416728" y="2475812"/>
            <a:ext cx="0" cy="276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8C06841-2F38-436D-937D-B0C8E84F0E07}"/>
              </a:ext>
            </a:extLst>
          </p:cNvPr>
          <p:cNvCxnSpPr>
            <a:cxnSpLocks/>
            <a:stCxn id="32" idx="0"/>
            <a:endCxn id="11" idx="2"/>
          </p:cNvCxnSpPr>
          <p:nvPr/>
        </p:nvCxnSpPr>
        <p:spPr>
          <a:xfrm flipV="1">
            <a:off x="2416728" y="1920256"/>
            <a:ext cx="0" cy="2785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2A0742A-0BE5-4413-AAAB-5CF36B462715}"/>
              </a:ext>
            </a:extLst>
          </p:cNvPr>
          <p:cNvSpPr txBox="1"/>
          <p:nvPr/>
        </p:nvSpPr>
        <p:spPr>
          <a:xfrm>
            <a:off x="627731" y="3320632"/>
            <a:ext cx="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MobileNet-V2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A5EAB78C-057F-43B5-8B74-A25AE36EB365}"/>
              </a:ext>
            </a:extLst>
          </p:cNvPr>
          <p:cNvSpPr/>
          <p:nvPr/>
        </p:nvSpPr>
        <p:spPr>
          <a:xfrm>
            <a:off x="4728714" y="1457214"/>
            <a:ext cx="1850365" cy="2296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64BF3F0-CA85-47AE-981A-95E0EA657D69}"/>
              </a:ext>
            </a:extLst>
          </p:cNvPr>
          <p:cNvSpPr txBox="1"/>
          <p:nvPr/>
        </p:nvSpPr>
        <p:spPr>
          <a:xfrm>
            <a:off x="3936458" y="3261658"/>
            <a:ext cx="90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SFAM-Netzwerk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480E2891-D423-44DB-ADED-607A769EA9E1}"/>
              </a:ext>
            </a:extLst>
          </p:cNvPr>
          <p:cNvCxnSpPr>
            <a:cxnSpLocks/>
            <a:stCxn id="7" idx="2"/>
            <a:endCxn id="25" idx="1"/>
          </p:cNvCxnSpPr>
          <p:nvPr/>
        </p:nvCxnSpPr>
        <p:spPr>
          <a:xfrm rot="16200000" flipH="1">
            <a:off x="4194069" y="2070690"/>
            <a:ext cx="385646" cy="68364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6C9110B-4EC6-49E3-8838-42DE90052D42}"/>
              </a:ext>
            </a:extLst>
          </p:cNvPr>
          <p:cNvSpPr txBox="1"/>
          <p:nvPr/>
        </p:nvSpPr>
        <p:spPr>
          <a:xfrm>
            <a:off x="2245693" y="2198813"/>
            <a:ext cx="342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E3BF8FF-3D5B-482B-A1AC-5347F81EDBC3}"/>
              </a:ext>
            </a:extLst>
          </p:cNvPr>
          <p:cNvSpPr/>
          <p:nvPr/>
        </p:nvSpPr>
        <p:spPr>
          <a:xfrm rot="16200000">
            <a:off x="4343654" y="2443102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01A82CD-CC24-4E39-910A-63568931E809}"/>
              </a:ext>
            </a:extLst>
          </p:cNvPr>
          <p:cNvSpPr/>
          <p:nvPr/>
        </p:nvSpPr>
        <p:spPr>
          <a:xfrm rot="16200000">
            <a:off x="4947456" y="2326953"/>
            <a:ext cx="1430594" cy="55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2D21010-E75F-4370-B108-B0558929C222}"/>
              </a:ext>
            </a:extLst>
          </p:cNvPr>
          <p:cNvSpPr/>
          <p:nvPr/>
        </p:nvSpPr>
        <p:spPr>
          <a:xfrm rot="16200000">
            <a:off x="5542935" y="2445817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D29A471-E7BD-4BCF-8244-7AD2A310140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5221183" y="2605334"/>
            <a:ext cx="16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A295437-E029-403E-85E5-8BCD35BBB91A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5941134" y="2605334"/>
            <a:ext cx="154866" cy="27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3FDC1BD-96A1-4BD9-82E3-89A7471CFE11}"/>
              </a:ext>
            </a:extLst>
          </p:cNvPr>
          <p:cNvCxnSpPr>
            <a:cxnSpLocks/>
            <a:stCxn id="25" idx="1"/>
            <a:endCxn id="35" idx="0"/>
          </p:cNvCxnSpPr>
          <p:nvPr/>
        </p:nvCxnSpPr>
        <p:spPr>
          <a:xfrm flipV="1">
            <a:off x="4728714" y="2605334"/>
            <a:ext cx="16800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1C93E29-395C-4D7E-9DA4-DE9C1945FDE5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420464" y="2608049"/>
            <a:ext cx="483079" cy="62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1DD4ECEA-AF0F-4217-9CDD-0F07D3719D77}"/>
              </a:ext>
            </a:extLst>
          </p:cNvPr>
          <p:cNvSpPr txBox="1"/>
          <p:nvPr/>
        </p:nvSpPr>
        <p:spPr>
          <a:xfrm>
            <a:off x="6907291" y="2466835"/>
            <a:ext cx="110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Klassenlabel</a:t>
            </a:r>
          </a:p>
        </p:txBody>
      </p: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E7252F9A-4F32-44E1-89FA-FEF4271E1E20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 rot="16200000" flipH="1">
            <a:off x="3149783" y="862737"/>
            <a:ext cx="162232" cy="1628343"/>
          </a:xfrm>
          <a:prstGeom prst="bentConnector3">
            <a:avLst>
              <a:gd name="adj1" fmla="val -1409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fik 60">
            <a:extLst>
              <a:ext uri="{FF2B5EF4-FFF2-40B4-BE49-F238E27FC236}">
                <a16:creationId xmlns:a16="http://schemas.microsoft.com/office/drawing/2014/main" id="{6D0D791D-B4EB-46BE-A8D4-B69CE7BE04F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91" y="4400431"/>
            <a:ext cx="572271" cy="76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7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849" y="797800"/>
            <a:ext cx="4938301" cy="5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1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Breitbild</PresentationFormat>
  <Paragraphs>168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Kira Blankenhorn</dc:creator>
  <cp:lastModifiedBy>Simon Kamm</cp:lastModifiedBy>
  <cp:revision>78</cp:revision>
  <dcterms:created xsi:type="dcterms:W3CDTF">2019-03-19T09:19:13Z</dcterms:created>
  <dcterms:modified xsi:type="dcterms:W3CDTF">2019-08-08T14:45:35Z</dcterms:modified>
</cp:coreProperties>
</file>