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13/06/2019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13.06.2019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174A98-C3C2-4C6B-B0F5-219503D93954}"/>
              </a:ext>
            </a:extLst>
          </p:cNvPr>
          <p:cNvSpPr/>
          <p:nvPr/>
        </p:nvSpPr>
        <p:spPr>
          <a:xfrm>
            <a:off x="8378971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934BB1-F461-4211-86EE-E211E8516BC4}"/>
              </a:ext>
            </a:extLst>
          </p:cNvPr>
          <p:cNvSpPr/>
          <p:nvPr/>
        </p:nvSpPr>
        <p:spPr>
          <a:xfrm>
            <a:off x="10400428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4A500E-6C01-4153-9758-EE423441303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8951190" y="2061044"/>
            <a:ext cx="0" cy="692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E54923-151F-4EB9-95B6-585C446A41D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9523409" y="1535812"/>
            <a:ext cx="8770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15D3595-4F56-4453-A622-23379A5354E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10972647" y="2061044"/>
            <a:ext cx="0" cy="69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165DAC-AC36-4CAF-B01D-15652AFE3A5F}"/>
              </a:ext>
            </a:extLst>
          </p:cNvPr>
          <p:cNvSpPr txBox="1"/>
          <p:nvPr/>
        </p:nvSpPr>
        <p:spPr>
          <a:xfrm>
            <a:off x="8343028" y="2753115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F9D18-EC37-4BE5-A907-7564B8DF4323}"/>
              </a:ext>
            </a:extLst>
          </p:cNvPr>
          <p:cNvSpPr txBox="1"/>
          <p:nvPr/>
        </p:nvSpPr>
        <p:spPr>
          <a:xfrm>
            <a:off x="10571521" y="2753114"/>
            <a:ext cx="80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ED7EC4-AA45-4A8A-BAAB-33A9933A4CBB}"/>
              </a:ext>
            </a:extLst>
          </p:cNvPr>
          <p:cNvSpPr txBox="1"/>
          <p:nvPr/>
        </p:nvSpPr>
        <p:spPr>
          <a:xfrm>
            <a:off x="9570136" y="1273412"/>
            <a:ext cx="783565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F3F6A74-B6D9-4C3C-B63C-96E4CF06AF60}"/>
              </a:ext>
            </a:extLst>
          </p:cNvPr>
          <p:cNvSpPr/>
          <p:nvPr/>
        </p:nvSpPr>
        <p:spPr>
          <a:xfrm>
            <a:off x="7861386" y="799407"/>
            <a:ext cx="4100423" cy="165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4918F7-19C7-4E19-A549-F0EAA93AD02C}"/>
              </a:ext>
            </a:extLst>
          </p:cNvPr>
          <p:cNvSpPr txBox="1"/>
          <p:nvPr/>
        </p:nvSpPr>
        <p:spPr>
          <a:xfrm>
            <a:off x="7861386" y="534836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Lifelong DNN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33CC786-0B86-4B5E-87D4-3054F3DB57BD}"/>
              </a:ext>
            </a:extLst>
          </p:cNvPr>
          <p:cNvSpPr/>
          <p:nvPr/>
        </p:nvSpPr>
        <p:spPr>
          <a:xfrm>
            <a:off x="4882504" y="3418286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1985214-4E16-4C20-AF28-C6CDC55CAE76}"/>
              </a:ext>
            </a:extLst>
          </p:cNvPr>
          <p:cNvCxnSpPr>
            <a:cxnSpLocks/>
            <a:stCxn id="34" idx="0"/>
            <a:endCxn id="42" idx="2"/>
          </p:cNvCxnSpPr>
          <p:nvPr/>
        </p:nvCxnSpPr>
        <p:spPr>
          <a:xfrm flipV="1">
            <a:off x="5752275" y="5615795"/>
            <a:ext cx="803" cy="507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EFC6C9C-B303-45F5-B0BC-F420A88D55BE}"/>
              </a:ext>
            </a:extLst>
          </p:cNvPr>
          <p:cNvSpPr txBox="1"/>
          <p:nvPr/>
        </p:nvSpPr>
        <p:spPr>
          <a:xfrm>
            <a:off x="5144113" y="6123084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FF88C0-56AE-4985-AFE1-9B228455DE3F}"/>
              </a:ext>
            </a:extLst>
          </p:cNvPr>
          <p:cNvSpPr txBox="1"/>
          <p:nvPr/>
        </p:nvSpPr>
        <p:spPr>
          <a:xfrm>
            <a:off x="6788141" y="3580597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BFC7EB-B850-404D-B629-3E0F6A0E3BD0}"/>
              </a:ext>
            </a:extLst>
          </p:cNvPr>
          <p:cNvSpPr/>
          <p:nvPr/>
        </p:nvSpPr>
        <p:spPr>
          <a:xfrm>
            <a:off x="5037781" y="529133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914469-ACC4-45A3-ADB2-902B0899283E}"/>
              </a:ext>
            </a:extLst>
          </p:cNvPr>
          <p:cNvSpPr/>
          <p:nvPr/>
        </p:nvSpPr>
        <p:spPr>
          <a:xfrm>
            <a:off x="5036978" y="4713883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7EC285-D971-4B6D-80D6-8841F6FC5AF4}"/>
              </a:ext>
            </a:extLst>
          </p:cNvPr>
          <p:cNvSpPr/>
          <p:nvPr/>
        </p:nvSpPr>
        <p:spPr>
          <a:xfrm>
            <a:off x="5037781" y="413511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29E6AB4-A4E0-4B47-A4F3-E4B2354C857D}"/>
              </a:ext>
            </a:extLst>
          </p:cNvPr>
          <p:cNvSpPr/>
          <p:nvPr/>
        </p:nvSpPr>
        <p:spPr>
          <a:xfrm>
            <a:off x="5036978" y="355686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A3BD70-C3AC-4DF5-8C61-C659E7279B0B}"/>
              </a:ext>
            </a:extLst>
          </p:cNvPr>
          <p:cNvSpPr/>
          <p:nvPr/>
        </p:nvSpPr>
        <p:spPr>
          <a:xfrm>
            <a:off x="5036978" y="2932980"/>
            <a:ext cx="1430594" cy="3244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D0C58B-5884-48FA-878E-25B0A673FDA1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H="1" flipV="1">
            <a:off x="5752275" y="5038347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1E0EE38-7DF9-4DA1-AACD-F05A152D4C1F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flipV="1">
            <a:off x="5752275" y="4459578"/>
            <a:ext cx="803" cy="254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E215273-62D4-48F5-8E36-5C3A628ECC0F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H="1" flipV="1">
            <a:off x="5752275" y="3881328"/>
            <a:ext cx="803" cy="253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001838-8432-4593-AF6D-417EE4DB2EEB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5752275" y="3257444"/>
            <a:ext cx="0" cy="2994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3E360-FA5A-4AA3-B96F-5DCFB55569A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467572" y="3719096"/>
            <a:ext cx="3205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F06E1A4-BD9F-4B16-B290-329A216A4B4A}"/>
              </a:ext>
            </a:extLst>
          </p:cNvPr>
          <p:cNvSpPr txBox="1"/>
          <p:nvPr/>
        </p:nvSpPr>
        <p:spPr>
          <a:xfrm>
            <a:off x="4070233" y="5315064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FAACDDA-5374-4C92-AAD4-0176C8E4253A}"/>
              </a:ext>
            </a:extLst>
          </p:cNvPr>
          <p:cNvSpPr/>
          <p:nvPr/>
        </p:nvSpPr>
        <p:spPr>
          <a:xfrm>
            <a:off x="7590397" y="4061497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CE0CF7F-1A70-4BE5-8879-AEC796CDC21D}"/>
              </a:ext>
            </a:extLst>
          </p:cNvPr>
          <p:cNvCxnSpPr>
            <a:stCxn id="35" idx="3"/>
            <a:endCxn id="75" idx="0"/>
          </p:cNvCxnSpPr>
          <p:nvPr/>
        </p:nvCxnSpPr>
        <p:spPr>
          <a:xfrm>
            <a:off x="7590397" y="3719096"/>
            <a:ext cx="572219" cy="3424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4407BB-B787-4803-9A7A-C89A660AE021}"/>
              </a:ext>
            </a:extLst>
          </p:cNvPr>
          <p:cNvSpPr/>
          <p:nvPr/>
        </p:nvSpPr>
        <p:spPr>
          <a:xfrm>
            <a:off x="975986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545414-E73B-491B-98FF-29E3158FD4C4}"/>
              </a:ext>
            </a:extLst>
          </p:cNvPr>
          <p:cNvSpPr/>
          <p:nvPr/>
        </p:nvSpPr>
        <p:spPr>
          <a:xfrm>
            <a:off x="216345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06F3DB-F92E-4F39-8F7C-88D1115B082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02984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4896C73-BB6D-4C86-A74F-289E02D497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82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1DB8E18-316F-4008-8E47-4E687EB8F8B2}"/>
              </a:ext>
            </a:extLst>
          </p:cNvPr>
          <p:cNvSpPr txBox="1"/>
          <p:nvPr/>
        </p:nvSpPr>
        <p:spPr>
          <a:xfrm>
            <a:off x="949164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499C1E-658C-4758-A3F4-0E0E67FCF754}"/>
              </a:ext>
            </a:extLst>
          </p:cNvPr>
          <p:cNvSpPr/>
          <p:nvPr/>
        </p:nvSpPr>
        <p:spPr>
          <a:xfrm>
            <a:off x="885400" y="2942304"/>
            <a:ext cx="2241258" cy="1054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0E2ADF-C6B3-4CB3-ACBF-F59E47D9E5F0}"/>
              </a:ext>
            </a:extLst>
          </p:cNvPr>
          <p:cNvSpPr/>
          <p:nvPr/>
        </p:nvSpPr>
        <p:spPr>
          <a:xfrm>
            <a:off x="3734828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BEC9783-10A2-4459-A913-6B0A96F977FC}"/>
              </a:ext>
            </a:extLst>
          </p:cNvPr>
          <p:cNvSpPr/>
          <p:nvPr/>
        </p:nvSpPr>
        <p:spPr>
          <a:xfrm>
            <a:off x="4922295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501125-42DB-4F5E-B5EC-7AAFC4296E1E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161826" y="3846018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77AC26-B49A-41EB-96F2-4489B2E7F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588824" y="3474275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EBDCCF-E5B2-412F-BE28-171990C64398}"/>
              </a:ext>
            </a:extLst>
          </p:cNvPr>
          <p:cNvSpPr txBox="1"/>
          <p:nvPr/>
        </p:nvSpPr>
        <p:spPr>
          <a:xfrm>
            <a:off x="3708006" y="4332193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0073C94-D0E7-4DAA-9EA2-526071FEE517}"/>
              </a:ext>
            </a:extLst>
          </p:cNvPr>
          <p:cNvSpPr/>
          <p:nvPr/>
        </p:nvSpPr>
        <p:spPr>
          <a:xfrm>
            <a:off x="3644242" y="2942304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11E7EF-B248-40ED-BA27-4FA2B147E087}"/>
              </a:ext>
            </a:extLst>
          </p:cNvPr>
          <p:cNvSpPr txBox="1"/>
          <p:nvPr/>
        </p:nvSpPr>
        <p:spPr>
          <a:xfrm>
            <a:off x="6335310" y="3335774"/>
            <a:ext cx="79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………...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2E8B285-D2F8-4C7E-94D6-4FD9FF1F29DF}"/>
              </a:ext>
            </a:extLst>
          </p:cNvPr>
          <p:cNvSpPr/>
          <p:nvPr/>
        </p:nvSpPr>
        <p:spPr>
          <a:xfrm>
            <a:off x="766694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6535725-FE8B-45FE-8C95-9A1FDA29C892}"/>
              </a:ext>
            </a:extLst>
          </p:cNvPr>
          <p:cNvSpPr/>
          <p:nvPr/>
        </p:nvSpPr>
        <p:spPr>
          <a:xfrm>
            <a:off x="8854410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29FBBB-FFD6-41DD-B3B5-31E34859763A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flipV="1">
            <a:off x="8093941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1C7121-67C0-4E7A-B9D9-034C42793AC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520939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B4DE21-0FF9-4765-A3BF-DD4A933FD5D7}"/>
              </a:ext>
            </a:extLst>
          </p:cNvPr>
          <p:cNvSpPr txBox="1"/>
          <p:nvPr/>
        </p:nvSpPr>
        <p:spPr>
          <a:xfrm>
            <a:off x="7640121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2E9BA47-DABB-4FE6-8D20-BBF2378D76F9}"/>
              </a:ext>
            </a:extLst>
          </p:cNvPr>
          <p:cNvSpPr/>
          <p:nvPr/>
        </p:nvSpPr>
        <p:spPr>
          <a:xfrm>
            <a:off x="7576357" y="2937388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9BFD921-C238-4BD4-85FC-695F99AA2643}"/>
              </a:ext>
            </a:extLst>
          </p:cNvPr>
          <p:cNvCxnSpPr>
            <a:stCxn id="5" idx="0"/>
            <a:endCxn id="23" idx="0"/>
          </p:cNvCxnSpPr>
          <p:nvPr/>
        </p:nvCxnSpPr>
        <p:spPr>
          <a:xfrm rot="16200000" flipH="1">
            <a:off x="3967414" y="1720652"/>
            <a:ext cx="4916" cy="2758842"/>
          </a:xfrm>
          <a:prstGeom prst="bentConnector3">
            <a:avLst>
              <a:gd name="adj1" fmla="val -8400224"/>
            </a:avLst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08FA85B-9558-47B8-A6A2-260917C4F7F9}"/>
              </a:ext>
            </a:extLst>
          </p:cNvPr>
          <p:cNvSpPr/>
          <p:nvPr/>
        </p:nvSpPr>
        <p:spPr>
          <a:xfrm>
            <a:off x="4890915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E785225E-518D-4A2F-81B0-5FC9A6CB7AC8}"/>
              </a:ext>
            </a:extLst>
          </p:cNvPr>
          <p:cNvSpPr/>
          <p:nvPr/>
        </p:nvSpPr>
        <p:spPr>
          <a:xfrm>
            <a:off x="6078382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3B08D3F-8051-431F-A5C1-64C4F64D20D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44911" y="1078788"/>
            <a:ext cx="33347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6C7AC501-522D-4589-8E79-2221FC5AEDCF}"/>
              </a:ext>
            </a:extLst>
          </p:cNvPr>
          <p:cNvSpPr/>
          <p:nvPr/>
        </p:nvSpPr>
        <p:spPr>
          <a:xfrm>
            <a:off x="4800329" y="546817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2BFCE06D-C4C9-49B9-82E8-4BFDA3CB3327}"/>
              </a:ext>
            </a:extLst>
          </p:cNvPr>
          <p:cNvCxnSpPr>
            <a:stCxn id="5" idx="0"/>
            <a:endCxn id="51" idx="2"/>
          </p:cNvCxnSpPr>
          <p:nvPr/>
        </p:nvCxnSpPr>
        <p:spPr>
          <a:xfrm rot="5400000" flipH="1" flipV="1">
            <a:off x="3724373" y="316609"/>
            <a:ext cx="1647084" cy="3914929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87F5B11B-35C5-4F8D-9349-F5E69ED2DDFE}"/>
              </a:ext>
            </a:extLst>
          </p:cNvPr>
          <p:cNvCxnSpPr>
            <a:stCxn id="23" idx="0"/>
            <a:endCxn id="51" idx="2"/>
          </p:cNvCxnSpPr>
          <p:nvPr/>
        </p:nvCxnSpPr>
        <p:spPr>
          <a:xfrm rot="5400000" flipH="1" flipV="1">
            <a:off x="5101336" y="1698488"/>
            <a:ext cx="1652000" cy="1156087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7B16CD5E-EDDC-4C80-9710-407BE31423EC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rot="16200000" flipH="1">
            <a:off x="7069852" y="886059"/>
            <a:ext cx="1647084" cy="277602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2FD311E-C12D-438E-9F28-8C3CE6444246}"/>
              </a:ext>
            </a:extLst>
          </p:cNvPr>
          <p:cNvSpPr txBox="1"/>
          <p:nvPr/>
        </p:nvSpPr>
        <p:spPr>
          <a:xfrm>
            <a:off x="3708006" y="381479"/>
            <a:ext cx="11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Mastergerät oder zentraler Server</a:t>
            </a:r>
          </a:p>
        </p:txBody>
      </p:sp>
    </p:spTree>
    <p:extLst>
      <p:ext uri="{BB962C8B-B14F-4D97-AF65-F5344CB8AC3E}">
        <p14:creationId xmlns:p14="http://schemas.microsoft.com/office/powerpoint/2010/main" val="9378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AA4A3E94-9ECC-4307-B0BE-BCD58DFF71ED}"/>
              </a:ext>
            </a:extLst>
          </p:cNvPr>
          <p:cNvSpPr>
            <a:spLocks/>
          </p:cNvSpPr>
          <p:nvPr/>
        </p:nvSpPr>
        <p:spPr>
          <a:xfrm>
            <a:off x="4254424" y="855021"/>
            <a:ext cx="1152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Passiver Wartezustand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C004484-5F5B-497F-8F84-116F57DD3C8E}"/>
              </a:ext>
            </a:extLst>
          </p:cNvPr>
          <p:cNvSpPr txBox="1"/>
          <p:nvPr/>
        </p:nvSpPr>
        <p:spPr>
          <a:xfrm>
            <a:off x="3745149" y="1850760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69977FF2-7C66-46CC-8F7A-45BE75E8BF56}"/>
              </a:ext>
            </a:extLst>
          </p:cNvPr>
          <p:cNvSpPr/>
          <p:nvPr/>
        </p:nvSpPr>
        <p:spPr>
          <a:xfrm>
            <a:off x="3999178" y="1755621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EF33E5E-B828-40DA-A125-CAA3C1EBD32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3999177" y="585402"/>
            <a:ext cx="831245" cy="1542359"/>
          </a:xfrm>
          <a:prstGeom prst="bentConnector4">
            <a:avLst>
              <a:gd name="adj1" fmla="val -27501"/>
              <a:gd name="adj2" fmla="val 999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592E4838-5110-462C-A9E1-BF8B0BEE62E2}"/>
              </a:ext>
            </a:extLst>
          </p:cNvPr>
          <p:cNvSpPr/>
          <p:nvPr/>
        </p:nvSpPr>
        <p:spPr>
          <a:xfrm>
            <a:off x="4373222" y="11140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990188-9C3D-425A-BA16-62EF852A3E45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4830422" y="24998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D4F03D55-4B40-4D6F-8F4A-1C9D46664064}"/>
              </a:ext>
            </a:extLst>
          </p:cNvPr>
          <p:cNvSpPr/>
          <p:nvPr/>
        </p:nvSpPr>
        <p:spPr>
          <a:xfrm>
            <a:off x="4254422" y="2824498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399AB3-DDBC-4A42-A60E-722128A3ED0C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4830424" y="1431021"/>
            <a:ext cx="0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CEFBE96-D4EC-4102-9D5F-3C150B005E06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4830422" y="413154"/>
            <a:ext cx="2" cy="441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aute 66">
            <a:extLst>
              <a:ext uri="{FF2B5EF4-FFF2-40B4-BE49-F238E27FC236}">
                <a16:creationId xmlns:a16="http://schemas.microsoft.com/office/drawing/2014/main" id="{615D4924-B204-43A4-AE42-145AA8DD763B}"/>
              </a:ext>
            </a:extLst>
          </p:cNvPr>
          <p:cNvSpPr/>
          <p:nvPr/>
        </p:nvSpPr>
        <p:spPr>
          <a:xfrm>
            <a:off x="3999178" y="3725098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Muster bekannt?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23D50CA-2CF7-4934-AFE3-5719BCD41901}"/>
              </a:ext>
            </a:extLst>
          </p:cNvPr>
          <p:cNvCxnSpPr>
            <a:cxnSpLocks/>
            <a:stCxn id="45" idx="2"/>
            <a:endCxn id="67" idx="0"/>
          </p:cNvCxnSpPr>
          <p:nvPr/>
        </p:nvCxnSpPr>
        <p:spPr>
          <a:xfrm>
            <a:off x="4830422" y="34004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9A13E0E-8FAC-45D2-9522-66ACA7B02DBA}"/>
              </a:ext>
            </a:extLst>
          </p:cNvPr>
          <p:cNvSpPr txBox="1"/>
          <p:nvPr/>
        </p:nvSpPr>
        <p:spPr>
          <a:xfrm>
            <a:off x="4830420" y="2446979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3A5C0-C7AB-42E4-9E3E-38A5F9BFA35C}"/>
              </a:ext>
            </a:extLst>
          </p:cNvPr>
          <p:cNvSpPr txBox="1"/>
          <p:nvPr/>
        </p:nvSpPr>
        <p:spPr>
          <a:xfrm>
            <a:off x="4830420" y="441645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976311-9E64-46F5-8707-6EE28F48AC2A}"/>
              </a:ext>
            </a:extLst>
          </p:cNvPr>
          <p:cNvSpPr txBox="1"/>
          <p:nvPr/>
        </p:nvSpPr>
        <p:spPr>
          <a:xfrm>
            <a:off x="3744539" y="382023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71566EC2-5A82-4F44-B536-7F8F13574EF8}"/>
              </a:ext>
            </a:extLst>
          </p:cNvPr>
          <p:cNvSpPr/>
          <p:nvPr/>
        </p:nvSpPr>
        <p:spPr>
          <a:xfrm>
            <a:off x="2271177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Neuen Knoten initialisieren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9EB8AFA7-E136-486B-967E-3470075C404D}"/>
              </a:ext>
            </a:extLst>
          </p:cNvPr>
          <p:cNvCxnSpPr>
            <a:stCxn id="67" idx="1"/>
            <a:endCxn id="74" idx="0"/>
          </p:cNvCxnSpPr>
          <p:nvPr/>
        </p:nvCxnSpPr>
        <p:spPr>
          <a:xfrm rot="10800000" flipV="1">
            <a:off x="2847178" y="4097237"/>
            <a:ext cx="1152001" cy="6967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aute 78">
            <a:extLst>
              <a:ext uri="{FF2B5EF4-FFF2-40B4-BE49-F238E27FC236}">
                <a16:creationId xmlns:a16="http://schemas.microsoft.com/office/drawing/2014/main" id="{963DBE15-6EA5-41E1-A085-96C5E114E927}"/>
              </a:ext>
            </a:extLst>
          </p:cNvPr>
          <p:cNvSpPr/>
          <p:nvPr/>
        </p:nvSpPr>
        <p:spPr>
          <a:xfrm>
            <a:off x="3999178" y="5700569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-tieren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Flussdiagramm: Prozess 80">
            <a:extLst>
              <a:ext uri="{FF2B5EF4-FFF2-40B4-BE49-F238E27FC236}">
                <a16:creationId xmlns:a16="http://schemas.microsoft.com/office/drawing/2014/main" id="{7F0B8ACE-69F0-4F07-956F-076E2CC79CA6}"/>
              </a:ext>
            </a:extLst>
          </p:cNvPr>
          <p:cNvSpPr/>
          <p:nvPr/>
        </p:nvSpPr>
        <p:spPr>
          <a:xfrm>
            <a:off x="4254422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ausgeben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52DFF03-F2EB-4488-864A-3C92815DC686}"/>
              </a:ext>
            </a:extLst>
          </p:cNvPr>
          <p:cNvCxnSpPr>
            <a:cxnSpLocks/>
            <a:stCxn id="67" idx="2"/>
            <a:endCxn id="81" idx="0"/>
          </p:cNvCxnSpPr>
          <p:nvPr/>
        </p:nvCxnSpPr>
        <p:spPr>
          <a:xfrm flipH="1">
            <a:off x="4830422" y="4469375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D1EB94A-A4DD-435B-BC27-AF48D7296891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4830422" y="5369975"/>
            <a:ext cx="2" cy="330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2CEC328-2EDE-4BB9-981E-B319B32495A9}"/>
              </a:ext>
            </a:extLst>
          </p:cNvPr>
          <p:cNvSpPr txBox="1"/>
          <p:nvPr/>
        </p:nvSpPr>
        <p:spPr>
          <a:xfrm>
            <a:off x="5418817" y="576488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64C35BD-73A1-4B32-93A6-760E4B617B65}"/>
              </a:ext>
            </a:extLst>
          </p:cNvPr>
          <p:cNvSpPr txBox="1"/>
          <p:nvPr/>
        </p:nvSpPr>
        <p:spPr>
          <a:xfrm>
            <a:off x="4822142" y="637418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2D2165-AB91-472B-84F7-26F5104F8DB2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flipH="1">
            <a:off x="4830423" y="6444846"/>
            <a:ext cx="1" cy="327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Grenzstelle 92">
            <a:extLst>
              <a:ext uri="{FF2B5EF4-FFF2-40B4-BE49-F238E27FC236}">
                <a16:creationId xmlns:a16="http://schemas.microsoft.com/office/drawing/2014/main" id="{A2CDB7BF-2C3B-4384-9418-EB3E506481C4}"/>
              </a:ext>
            </a:extLst>
          </p:cNvPr>
          <p:cNvSpPr/>
          <p:nvPr/>
        </p:nvSpPr>
        <p:spPr>
          <a:xfrm>
            <a:off x="4373223" y="677186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53969680-01F5-4A79-9892-F613525D162F}"/>
              </a:ext>
            </a:extLst>
          </p:cNvPr>
          <p:cNvCxnSpPr>
            <a:stCxn id="74" idx="2"/>
            <a:endCxn id="93" idx="1"/>
          </p:cNvCxnSpPr>
          <p:nvPr/>
        </p:nvCxnSpPr>
        <p:spPr>
          <a:xfrm rot="16200000" flipH="1">
            <a:off x="2833820" y="5383332"/>
            <a:ext cx="1552761" cy="15260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ssdiagramm: Prozess 96">
            <a:extLst>
              <a:ext uri="{FF2B5EF4-FFF2-40B4-BE49-F238E27FC236}">
                <a16:creationId xmlns:a16="http://schemas.microsoft.com/office/drawing/2014/main" id="{ADA4546D-23E4-46C8-9D6C-321879C0549A}"/>
              </a:ext>
            </a:extLst>
          </p:cNvPr>
          <p:cNvSpPr/>
          <p:nvPr/>
        </p:nvSpPr>
        <p:spPr>
          <a:xfrm>
            <a:off x="6127791" y="5780684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adaptieren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2773B4D-6626-4523-87C6-E02B06EF9FFD}"/>
              </a:ext>
            </a:extLst>
          </p:cNvPr>
          <p:cNvCxnSpPr>
            <a:cxnSpLocks/>
            <a:stCxn id="79" idx="3"/>
            <a:endCxn id="97" idx="1"/>
          </p:cNvCxnSpPr>
          <p:nvPr/>
        </p:nvCxnSpPr>
        <p:spPr>
          <a:xfrm flipV="1">
            <a:off x="5661669" y="6068684"/>
            <a:ext cx="466122" cy="4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2D86DC4-94D8-4C12-AD60-EC2B6CFB3E8D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5712681" y="5931626"/>
            <a:ext cx="566052" cy="14161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22CC19D-DDC3-4899-AC83-973EA12A24DA}"/>
              </a:ext>
            </a:extLst>
          </p:cNvPr>
          <p:cNvSpPr/>
          <p:nvPr/>
        </p:nvSpPr>
        <p:spPr>
          <a:xfrm>
            <a:off x="830512" y="1115735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D260B6A-211B-4C1C-8C13-CFE122D6D1E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94578" y="671119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5FD87D9-495B-47E9-8DD3-960269994BB3}"/>
              </a:ext>
            </a:extLst>
          </p:cNvPr>
          <p:cNvSpPr/>
          <p:nvPr/>
        </p:nvSpPr>
        <p:spPr>
          <a:xfrm>
            <a:off x="830512" y="2088858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F8F3A20-9A97-4C92-BF72-312668AC037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1694578" y="1644242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2F4FA13F-65C8-4F27-BB93-6B632BDF2BBC}"/>
              </a:ext>
            </a:extLst>
          </p:cNvPr>
          <p:cNvSpPr/>
          <p:nvPr/>
        </p:nvSpPr>
        <p:spPr>
          <a:xfrm>
            <a:off x="1577578" y="3061981"/>
            <a:ext cx="234000" cy="23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CC7B8A6-CE2D-47C2-9564-137AB9DC014E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1694578" y="2617365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EABC3C-1EC1-46B5-8FD8-97E12EE77024}"/>
              </a:ext>
            </a:extLst>
          </p:cNvPr>
          <p:cNvSpPr txBox="1"/>
          <p:nvPr/>
        </p:nvSpPr>
        <p:spPr>
          <a:xfrm>
            <a:off x="1694578" y="1717884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3F17710-BFDA-4ECB-8844-DAE8363D7E7D}"/>
              </a:ext>
            </a:extLst>
          </p:cNvPr>
          <p:cNvCxnSpPr>
            <a:endCxn id="8" idx="6"/>
          </p:cNvCxnSpPr>
          <p:nvPr/>
        </p:nvCxnSpPr>
        <p:spPr>
          <a:xfrm rot="16200000" flipH="1">
            <a:off x="546313" y="1913716"/>
            <a:ext cx="2413530" cy="117000"/>
          </a:xfrm>
          <a:prstGeom prst="bentConnector4">
            <a:avLst>
              <a:gd name="adj1" fmla="val 3241"/>
              <a:gd name="adj2" fmla="val 10519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/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Identity</a:t>
                </a: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/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/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/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d>
                        <m:d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0E97F1C-1BF7-4FE1-9719-2A7522F72B7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694578" y="3295981"/>
            <a:ext cx="0" cy="327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D690AA14-2A9F-49D2-84EB-9B926FFF368C}"/>
              </a:ext>
            </a:extLst>
          </p:cNvPr>
          <p:cNvSpPr txBox="1"/>
          <p:nvPr/>
        </p:nvSpPr>
        <p:spPr>
          <a:xfrm>
            <a:off x="1694577" y="3506597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/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E6EB6-6F88-4496-8905-75808988894E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8075709" y="4798055"/>
            <a:ext cx="1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4689BB6-A5CC-483B-AAF7-6E6CCB3F53A2}"/>
              </a:ext>
            </a:extLst>
          </p:cNvPr>
          <p:cNvSpPr txBox="1"/>
          <p:nvPr/>
        </p:nvSpPr>
        <p:spPr>
          <a:xfrm>
            <a:off x="7378821" y="5268286"/>
            <a:ext cx="139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Eingangssignal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Größe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E90B64-A583-4689-85C4-F09287C5306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075709" y="4798055"/>
            <a:ext cx="696887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1C5E18C-37E2-48BC-9397-FEBD8324B77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378821" y="4798055"/>
            <a:ext cx="696888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92F2309-6F9A-4B52-A6EA-0F7EA28BF34F}"/>
              </a:ext>
            </a:extLst>
          </p:cNvPr>
          <p:cNvSpPr txBox="1"/>
          <p:nvPr/>
        </p:nvSpPr>
        <p:spPr>
          <a:xfrm>
            <a:off x="5680235" y="4444526"/>
            <a:ext cx="129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/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D6872F-0728-4ABA-9B15-982DD456DAD6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0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76D4EE-4B55-46E2-A037-3924650AE932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343949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EE7C89E-2BA5-406D-B789-789E20B356DD}"/>
              </a:ext>
            </a:extLst>
          </p:cNvPr>
          <p:cNvCxnSpPr>
            <a:cxnSpLocks/>
          </p:cNvCxnSpPr>
          <p:nvPr/>
        </p:nvCxnSpPr>
        <p:spPr>
          <a:xfrm>
            <a:off x="7248087" y="3783595"/>
            <a:ext cx="1524509" cy="584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3B89C76-2BD7-4CAD-848D-CE7AE081805A}"/>
              </a:ext>
            </a:extLst>
          </p:cNvPr>
          <p:cNvSpPr txBox="1"/>
          <p:nvPr/>
        </p:nvSpPr>
        <p:spPr>
          <a:xfrm>
            <a:off x="6070603" y="3844963"/>
            <a:ext cx="9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Top-Down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/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/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𝑗𝑑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feld 46">
            <a:extLst>
              <a:ext uri="{FF2B5EF4-FFF2-40B4-BE49-F238E27FC236}">
                <a16:creationId xmlns:a16="http://schemas.microsoft.com/office/drawing/2014/main" id="{63BC8009-D2A3-48D6-B027-ACCDE03BA5B1}"/>
              </a:ext>
            </a:extLst>
          </p:cNvPr>
          <p:cNvSpPr txBox="1"/>
          <p:nvPr/>
        </p:nvSpPr>
        <p:spPr>
          <a:xfrm>
            <a:off x="5391504" y="3337733"/>
            <a:ext cx="158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/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EEFB0902-D52A-4686-8E83-2659746B1F4A}"/>
              </a:ext>
            </a:extLst>
          </p:cNvPr>
          <p:cNvSpPr txBox="1"/>
          <p:nvPr/>
        </p:nvSpPr>
        <p:spPr>
          <a:xfrm>
            <a:off x="5601224" y="2554105"/>
            <a:ext cx="137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084A8BD-9280-4737-842A-254C5688FB75}"/>
              </a:ext>
            </a:extLst>
          </p:cNvPr>
          <p:cNvSpPr txBox="1"/>
          <p:nvPr/>
        </p:nvSpPr>
        <p:spPr>
          <a:xfrm>
            <a:off x="5391504" y="1752954"/>
            <a:ext cx="143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4438B5C-24C9-4AA1-A976-2E5666728320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9375" y="2029953"/>
            <a:ext cx="866068" cy="441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12C59EC-EE76-45E8-A269-459D8A18EEC3}"/>
              </a:ext>
            </a:extLst>
          </p:cNvPr>
          <p:cNvCxnSpPr>
            <a:cxnSpLocks/>
          </p:cNvCxnSpPr>
          <p:nvPr/>
        </p:nvCxnSpPr>
        <p:spPr>
          <a:xfrm flipV="1">
            <a:off x="7218855" y="2891872"/>
            <a:ext cx="385191" cy="450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4B4C19E-57AB-48CA-9F78-326233F53432}"/>
              </a:ext>
            </a:extLst>
          </p:cNvPr>
          <p:cNvCxnSpPr>
            <a:cxnSpLocks/>
          </p:cNvCxnSpPr>
          <p:nvPr/>
        </p:nvCxnSpPr>
        <p:spPr>
          <a:xfrm flipH="1" flipV="1">
            <a:off x="7248087" y="2907675"/>
            <a:ext cx="35596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289BE39-56B2-469C-9E52-94224D4E8C85}"/>
              </a:ext>
            </a:extLst>
          </p:cNvPr>
          <p:cNvCxnSpPr>
            <a:cxnSpLocks/>
          </p:cNvCxnSpPr>
          <p:nvPr/>
        </p:nvCxnSpPr>
        <p:spPr>
          <a:xfrm flipV="1">
            <a:off x="8772597" y="2907676"/>
            <a:ext cx="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/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  <a:blipFill>
                <a:blip r:embed="rId11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39E01F96-BF95-4EB9-8952-0E0FC2CE0A5F}"/>
              </a:ext>
            </a:extLst>
          </p:cNvPr>
          <p:cNvCxnSpPr>
            <a:stCxn id="48" idx="3"/>
            <a:endCxn id="69" idx="0"/>
          </p:cNvCxnSpPr>
          <p:nvPr/>
        </p:nvCxnSpPr>
        <p:spPr>
          <a:xfrm>
            <a:off x="9167582" y="2692647"/>
            <a:ext cx="992605" cy="7215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217C801-D307-424B-829F-F250D3C1C713}"/>
              </a:ext>
            </a:extLst>
          </p:cNvPr>
          <p:cNvCxnSpPr>
            <a:cxnSpLocks/>
            <a:stCxn id="69" idx="2"/>
            <a:endCxn id="31" idx="3"/>
          </p:cNvCxnSpPr>
          <p:nvPr/>
        </p:nvCxnSpPr>
        <p:spPr>
          <a:xfrm flipH="1">
            <a:off x="9171777" y="3568565"/>
            <a:ext cx="816439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5EB1AE0-95B3-49E8-B304-D8334F256370}"/>
              </a:ext>
            </a:extLst>
          </p:cNvPr>
          <p:cNvSpPr txBox="1"/>
          <p:nvPr/>
        </p:nvSpPr>
        <p:spPr>
          <a:xfrm>
            <a:off x="9358915" y="3584442"/>
            <a:ext cx="73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Nothing I Know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414F304-F19F-41C5-839E-A300215A033C}"/>
              </a:ext>
            </a:extLst>
          </p:cNvPr>
          <p:cNvSpPr txBox="1"/>
          <p:nvPr/>
        </p:nvSpPr>
        <p:spPr>
          <a:xfrm>
            <a:off x="10148368" y="2923481"/>
            <a:ext cx="81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BE77B3B-70EB-4240-B3CE-BEE2E2139321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10332157" y="3568565"/>
            <a:ext cx="6283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632AF8F4-C4AC-4FFD-9480-9D1DBA89E5F3}"/>
              </a:ext>
            </a:extLst>
          </p:cNvPr>
          <p:cNvSpPr txBox="1"/>
          <p:nvPr/>
        </p:nvSpPr>
        <p:spPr>
          <a:xfrm>
            <a:off x="10271796" y="3580125"/>
            <a:ext cx="97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75D130D-0BE8-4597-905E-22112BDD4A9C}"/>
              </a:ext>
            </a:extLst>
          </p:cNvPr>
          <p:cNvSpPr/>
          <p:nvPr/>
        </p:nvSpPr>
        <p:spPr>
          <a:xfrm>
            <a:off x="1546957" y="1457214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609AEEF-9B31-4FBC-9AE1-02E7193A452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2416727" y="3654723"/>
            <a:ext cx="804" cy="50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F4C36DC-78C2-4C22-A2C2-334CAC7F4E56}"/>
              </a:ext>
            </a:extLst>
          </p:cNvPr>
          <p:cNvSpPr txBox="1"/>
          <p:nvPr/>
        </p:nvSpPr>
        <p:spPr>
          <a:xfrm>
            <a:off x="1946534" y="4162814"/>
            <a:ext cx="94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224x224x3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EC9D9A-D77E-44FB-B20D-33C83910A5AD}"/>
              </a:ext>
            </a:extLst>
          </p:cNvPr>
          <p:cNvSpPr txBox="1"/>
          <p:nvPr/>
        </p:nvSpPr>
        <p:spPr>
          <a:xfrm>
            <a:off x="3594636" y="1758024"/>
            <a:ext cx="90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1x1x1024Features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2C5EE0-1C3D-4575-A40C-A9BABB46E70E}"/>
              </a:ext>
            </a:extLst>
          </p:cNvPr>
          <p:cNvSpPr/>
          <p:nvPr/>
        </p:nvSpPr>
        <p:spPr>
          <a:xfrm>
            <a:off x="1702234" y="3330259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BED446-9DAF-4A79-803E-EDD15F155D7C}"/>
              </a:ext>
            </a:extLst>
          </p:cNvPr>
          <p:cNvSpPr/>
          <p:nvPr/>
        </p:nvSpPr>
        <p:spPr>
          <a:xfrm>
            <a:off x="1701431" y="275281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4267197-74DF-4F0B-8912-A964645C0580}"/>
              </a:ext>
            </a:extLst>
          </p:cNvPr>
          <p:cNvSpPr/>
          <p:nvPr/>
        </p:nvSpPr>
        <p:spPr>
          <a:xfrm>
            <a:off x="1701431" y="159579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3D9908-5313-4ACC-A97B-7DE9FD4184A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416728" y="3077275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A6E56C-EFB8-4057-AE5E-F36EBFFD19B9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V="1">
            <a:off x="2416728" y="2475812"/>
            <a:ext cx="0" cy="276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8C06841-2F38-436D-937D-B0C8E84F0E07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V="1">
            <a:off x="2416728" y="1920256"/>
            <a:ext cx="0" cy="2785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A0742A-0BE5-4413-AAAB-5CF36B462715}"/>
              </a:ext>
            </a:extLst>
          </p:cNvPr>
          <p:cNvSpPr txBox="1"/>
          <p:nvPr/>
        </p:nvSpPr>
        <p:spPr>
          <a:xfrm>
            <a:off x="627731" y="3320632"/>
            <a:ext cx="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MobileNet-V2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5EAB78C-057F-43B5-8B74-A25AE36EB365}"/>
              </a:ext>
            </a:extLst>
          </p:cNvPr>
          <p:cNvSpPr/>
          <p:nvPr/>
        </p:nvSpPr>
        <p:spPr>
          <a:xfrm>
            <a:off x="4728714" y="1457214"/>
            <a:ext cx="1850365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64BF3F0-CA85-47AE-981A-95E0EA657D69}"/>
              </a:ext>
            </a:extLst>
          </p:cNvPr>
          <p:cNvSpPr txBox="1"/>
          <p:nvPr/>
        </p:nvSpPr>
        <p:spPr>
          <a:xfrm>
            <a:off x="3936458" y="3261658"/>
            <a:ext cx="90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SFAM-Netzwerk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80E2891-D423-44DB-ADED-607A769EA9E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4194069" y="2070690"/>
            <a:ext cx="385646" cy="6836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6C9110B-4EC6-49E3-8838-42DE90052D42}"/>
              </a:ext>
            </a:extLst>
          </p:cNvPr>
          <p:cNvSpPr txBox="1"/>
          <p:nvPr/>
        </p:nvSpPr>
        <p:spPr>
          <a:xfrm>
            <a:off x="2245693" y="2198813"/>
            <a:ext cx="34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E3BF8FF-3D5B-482B-A1AC-5347F81EDBC3}"/>
              </a:ext>
            </a:extLst>
          </p:cNvPr>
          <p:cNvSpPr/>
          <p:nvPr/>
        </p:nvSpPr>
        <p:spPr>
          <a:xfrm rot="16200000">
            <a:off x="4343654" y="244310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01A82CD-CC24-4E39-910A-63568931E809}"/>
              </a:ext>
            </a:extLst>
          </p:cNvPr>
          <p:cNvSpPr/>
          <p:nvPr/>
        </p:nvSpPr>
        <p:spPr>
          <a:xfrm rot="16200000">
            <a:off x="4947456" y="2326953"/>
            <a:ext cx="1430594" cy="55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2D21010-E75F-4370-B108-B0558929C222}"/>
              </a:ext>
            </a:extLst>
          </p:cNvPr>
          <p:cNvSpPr/>
          <p:nvPr/>
        </p:nvSpPr>
        <p:spPr>
          <a:xfrm rot="16200000">
            <a:off x="5542935" y="2445817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D29A471-E7BD-4BCF-8244-7AD2A31014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221183" y="2605334"/>
            <a:ext cx="16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A295437-E029-403E-85E5-8BCD35BBB91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941134" y="2605334"/>
            <a:ext cx="154866" cy="2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3FDC1BD-96A1-4BD9-82E3-89A7471CFE11}"/>
              </a:ext>
            </a:extLst>
          </p:cNvPr>
          <p:cNvCxnSpPr>
            <a:cxnSpLocks/>
            <a:stCxn id="25" idx="1"/>
            <a:endCxn id="35" idx="0"/>
          </p:cNvCxnSpPr>
          <p:nvPr/>
        </p:nvCxnSpPr>
        <p:spPr>
          <a:xfrm flipV="1">
            <a:off x="4728714" y="2605334"/>
            <a:ext cx="16800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1C93E29-395C-4D7E-9DA4-DE9C1945FDE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420464" y="2608049"/>
            <a:ext cx="483079" cy="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1DD4ECEA-AF0F-4217-9CDD-0F07D3719D77}"/>
              </a:ext>
            </a:extLst>
          </p:cNvPr>
          <p:cNvSpPr txBox="1"/>
          <p:nvPr/>
        </p:nvSpPr>
        <p:spPr>
          <a:xfrm>
            <a:off x="6907291" y="2466835"/>
            <a:ext cx="110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Klassenlabel</a:t>
            </a:r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7252F9A-4F32-44E1-89FA-FEF4271E1E20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3149783" y="862737"/>
            <a:ext cx="162232" cy="1628343"/>
          </a:xfrm>
          <a:prstGeom prst="bentConnector3">
            <a:avLst>
              <a:gd name="adj1" fmla="val -140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6D0D791D-B4EB-46BE-A8D4-B69CE7BE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91" y="4400431"/>
            <a:ext cx="572271" cy="7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131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Kira Blankenhorn</cp:lastModifiedBy>
  <cp:revision>64</cp:revision>
  <dcterms:created xsi:type="dcterms:W3CDTF">2019-03-19T09:19:13Z</dcterms:created>
  <dcterms:modified xsi:type="dcterms:W3CDTF">2019-06-13T14:37:10Z</dcterms:modified>
</cp:coreProperties>
</file>