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3B4B-6FA9-4E93-8DE6-925625796A50}" type="datetimeFigureOut">
              <a:rPr lang="en-GB" smtClean="0"/>
              <a:t>16/05/2019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76D8-A72A-47F5-B9E1-9F12C055F6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29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093F6-4584-48B5-91C0-40623984D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C053C-DF44-4C71-A62A-3EC290DF2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1576B-38F3-4EC9-A3E8-83D22707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0FE32-BC24-4FC2-A6B5-2F8450B8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505C82-28FA-4C2E-BE09-8FE6DDC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56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9F83D-D821-41BA-8AA6-C3422998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F48B2E-1139-46F2-916F-642FF452A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0B31BE-0F95-4872-87B6-E68B1C46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245C3A-8D17-430A-B3E1-41F845F1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D9572E-327C-49FB-8859-6052E1E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18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A0C973-C121-45AD-99C5-EF64F1B77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B0DECC-4FA4-42BC-B864-CD610B9C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74DD3-D61C-4AD1-9FE9-9AB0C211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52A54-D9B4-4751-B3C8-D6AD8E59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7A784-705A-4667-988F-5063ED9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8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F047D-5500-443B-A660-1AB00A02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FACDD-3366-4259-8BE5-DA8F8A67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8E4D68-765D-49FE-BCE2-CD950E91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9FBD55-F640-46CD-8048-0E64429A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C05593-706C-4889-B189-15B7DCFD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8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B99FA-F6E7-4D9E-A5D3-EE7239C7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E92C01-CA14-493F-B532-965A0421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04893-5E63-4CF6-9077-636582C1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B7F3B-F814-4DCE-916B-4F4F7A2D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7F4C87-67CD-41B8-8502-21D0DD78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25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710BB-A3DB-417E-A6AD-2F3202BD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E9BE2-BCD2-46CE-8D31-5EB620A81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7E04F0-D7D3-4B67-AF85-9C00A56CB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533FF1-D5F0-4DB5-A8CA-1994289C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2FD99C-B9C2-4208-A8BB-066FF20F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956358-F5F6-443F-A69F-B3815B44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62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36AE2-C9BC-401A-B072-B08C2599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9E1D97-D184-4C45-B948-6C3824377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E6E0AD-4886-4044-9E5C-544ECEF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7BA98F-0554-4314-87AD-A516AABF4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00B652-8766-4148-A9B5-66DDAD151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16467C-7129-4494-9B2C-E4584B95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1B4AFA-48FC-4279-B549-7B46BF1F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5FD891-4D34-40C5-A971-6F948135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28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D1A61-92B1-495C-930D-B8E6BAEA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1CA5AF-7B3E-44D1-BB7D-D889C543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E3D616-32CD-48C2-AC3B-023F99EE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CD8900-8113-42F9-9ECD-A0746772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798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2BE057-10D3-4111-ABA4-70B2AB7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66DB50-2E28-4B2C-A902-45952979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AB50A5-AC06-4390-9F9A-9BFBC6D4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64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A8856-6066-42F3-B9CD-E4F41CA3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2BEAD-1F09-4AD2-9663-B95FC0F7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A73CC-8001-4548-AA6F-1482BAE48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00473F-E74B-4C6E-9B45-F56A8525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599CA6-1744-4238-A858-FDF782B9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329257-2CA3-485C-8534-2A0150D3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923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3D9E9-1E3C-451F-86CE-FF04C41C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A6BC27-BF35-438B-9BC0-034DB8D30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D4297B-872A-4892-AA0E-099358CA8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4212E4-556C-43BF-89BF-0182A679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754070-50FB-47FB-81F2-B92C3F94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8C75C-DD34-4C81-99A2-F584D939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20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3AAF28-2BC0-46A5-87B3-2F299218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9090A9-34FB-4FAA-931C-D9D18EA2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4DB34-44DB-4304-802E-751672716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E0E0-4D0D-4CD4-AF77-BF99AC711AE8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EED13-E4DC-49ED-8936-31EE79C2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873E6-85B1-453B-A977-019326400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9CCD1F7-DDE0-472A-B0EA-6A6138A4EC63}"/>
              </a:ext>
            </a:extLst>
          </p:cNvPr>
          <p:cNvSpPr/>
          <p:nvPr/>
        </p:nvSpPr>
        <p:spPr>
          <a:xfrm>
            <a:off x="3496574" y="105817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Deep Learning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A3AC3D-7AC6-451C-B35C-0595E3365871}"/>
              </a:ext>
            </a:extLst>
          </p:cNvPr>
          <p:cNvSpPr/>
          <p:nvPr/>
        </p:nvSpPr>
        <p:spPr>
          <a:xfrm>
            <a:off x="1506747" y="243552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Supervised Learning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A84C30A-F645-404C-BADC-8DAE9A86434C}"/>
              </a:ext>
            </a:extLst>
          </p:cNvPr>
          <p:cNvSpPr/>
          <p:nvPr/>
        </p:nvSpPr>
        <p:spPr>
          <a:xfrm>
            <a:off x="3496574" y="243552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Semi-supervised Learning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87D362-D7D9-41FB-998F-B2063F46C365}"/>
              </a:ext>
            </a:extLst>
          </p:cNvPr>
          <p:cNvSpPr/>
          <p:nvPr/>
        </p:nvSpPr>
        <p:spPr>
          <a:xfrm>
            <a:off x="5486401" y="2435523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Unsupervised Learning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03EADA5-6821-4508-9D84-69FA3CA8D2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320506" y="1920815"/>
            <a:ext cx="1989827" cy="514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5E3B2AD-A166-4DE1-AE72-936D652EFE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310333" y="1920815"/>
            <a:ext cx="0" cy="514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BD1E561-3F80-44A4-882D-A2D0B1805A4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310333" y="1920815"/>
            <a:ext cx="1989827" cy="5147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2AE7CD7-7EF7-460F-AA32-83F6EBD555A1}"/>
              </a:ext>
            </a:extLst>
          </p:cNvPr>
          <p:cNvSpPr/>
          <p:nvPr/>
        </p:nvSpPr>
        <p:spPr>
          <a:xfrm>
            <a:off x="4153990" y="3945193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Clustering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0100DE5-9423-4A70-853D-BF22161CAABC}"/>
              </a:ext>
            </a:extLst>
          </p:cNvPr>
          <p:cNvSpPr/>
          <p:nvPr/>
        </p:nvSpPr>
        <p:spPr>
          <a:xfrm>
            <a:off x="5633953" y="3945192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Dimensiona-lity Reduction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6BE67D-7D19-45D5-8E16-FF913B5426AE}"/>
              </a:ext>
            </a:extLst>
          </p:cNvPr>
          <p:cNvSpPr/>
          <p:nvPr/>
        </p:nvSpPr>
        <p:spPr>
          <a:xfrm>
            <a:off x="7113916" y="3945191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2A8514F-825C-41A6-840C-7ED15F06914A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4820196" y="3298164"/>
            <a:ext cx="1479964" cy="6470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8B6058B-23D4-403E-92C8-6D54D6DFC789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6300159" y="3298164"/>
            <a:ext cx="1" cy="647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1DE7477-9455-4FBB-8A67-7DC0CEAC67E7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6300160" y="3298164"/>
            <a:ext cx="1479962" cy="6470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B4A152-382B-4FED-8671-846B6E05AE10}"/>
              </a:ext>
            </a:extLst>
          </p:cNvPr>
          <p:cNvSpPr/>
          <p:nvPr/>
        </p:nvSpPr>
        <p:spPr>
          <a:xfrm>
            <a:off x="3937686" y="2042984"/>
            <a:ext cx="1169773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Processing Rule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12E3410-D707-4217-93EC-ECC6C29B8E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10249" y="2335427"/>
            <a:ext cx="1227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3FAC965-0928-4165-9C3D-446CF01ADE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107459" y="2335427"/>
            <a:ext cx="9885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45E00DD-F359-4AC8-8BED-D780314D38AD}"/>
              </a:ext>
            </a:extLst>
          </p:cNvPr>
          <p:cNvSpPr txBox="1"/>
          <p:nvPr/>
        </p:nvSpPr>
        <p:spPr>
          <a:xfrm>
            <a:off x="2615513" y="2294237"/>
            <a:ext cx="141690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</a:t>
            </a:r>
            <a:r>
              <a:rPr lang="en-GB" dirty="0"/>
              <a:t>signal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4CF7300-07E1-4848-86A7-C05E2ECE54CA}"/>
              </a:ext>
            </a:extLst>
          </p:cNvPr>
          <p:cNvSpPr txBox="1"/>
          <p:nvPr/>
        </p:nvSpPr>
        <p:spPr>
          <a:xfrm>
            <a:off x="5572897" y="2294236"/>
            <a:ext cx="856735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5C536AE-40CC-4469-9EF1-C3C1967AA88A}"/>
              </a:ext>
            </a:extLst>
          </p:cNvPr>
          <p:cNvSpPr/>
          <p:nvPr/>
        </p:nvSpPr>
        <p:spPr>
          <a:xfrm>
            <a:off x="856427" y="3429000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FE24B93-E548-4D2E-8A37-CFE80CE487DF}"/>
              </a:ext>
            </a:extLst>
          </p:cNvPr>
          <p:cNvSpPr/>
          <p:nvPr/>
        </p:nvSpPr>
        <p:spPr>
          <a:xfrm>
            <a:off x="856426" y="4812890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B237226-58BB-4128-B743-CE95049D4B38}"/>
              </a:ext>
            </a:extLst>
          </p:cNvPr>
          <p:cNvSpPr txBox="1"/>
          <p:nvPr/>
        </p:nvSpPr>
        <p:spPr>
          <a:xfrm>
            <a:off x="856426" y="3923105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1818AED-B2A0-4250-95A3-3890CB240701}"/>
              </a:ext>
            </a:extLst>
          </p:cNvPr>
          <p:cNvSpPr/>
          <p:nvPr/>
        </p:nvSpPr>
        <p:spPr>
          <a:xfrm>
            <a:off x="2550033" y="4120945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9AF3539-6AE8-4FCF-8C8B-3DBD95FBCAD4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1378974" y="3692825"/>
            <a:ext cx="1171059" cy="691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835628E-70C9-44CD-A4AD-7178CB43CDC2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1378973" y="4384770"/>
            <a:ext cx="1171060" cy="691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1DAAB07-51EE-4C1E-81D7-52AA012E71D5}"/>
              </a:ext>
            </a:extLst>
          </p:cNvPr>
          <p:cNvSpPr txBox="1"/>
          <p:nvPr/>
        </p:nvSpPr>
        <p:spPr>
          <a:xfrm>
            <a:off x="1713782" y="3536830"/>
            <a:ext cx="46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GB" baseline="-25000" dirty="0"/>
              <a:t>1</a:t>
            </a:r>
            <a:endParaRPr lang="en-GB" dirty="0"/>
          </a:p>
          <a:p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AF9603-963A-43FA-B2EF-080319F8EBA3}"/>
              </a:ext>
            </a:extLst>
          </p:cNvPr>
          <p:cNvSpPr txBox="1"/>
          <p:nvPr/>
        </p:nvSpPr>
        <p:spPr>
          <a:xfrm>
            <a:off x="1713782" y="4753548"/>
            <a:ext cx="46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GB" baseline="-25000" dirty="0"/>
              <a:t>d</a:t>
            </a:r>
            <a:endParaRPr lang="en-GB" dirty="0"/>
          </a:p>
          <a:p>
            <a:endParaRPr lang="en-GB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B6BCFCB-2A49-4833-855C-8781DB089B27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3072580" y="4384770"/>
            <a:ext cx="608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26204A2-E50F-4D2E-A2DC-B130060B780C}"/>
              </a:ext>
            </a:extLst>
          </p:cNvPr>
          <p:cNvSpPr txBox="1"/>
          <p:nvPr/>
        </p:nvSpPr>
        <p:spPr>
          <a:xfrm>
            <a:off x="3146554" y="4002263"/>
            <a:ext cx="3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  <a:p>
            <a:endParaRPr lang="en-GB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5F77573-904D-4565-9CDD-4F536BCC091E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2811307" y="4648594"/>
            <a:ext cx="0" cy="8263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BAD46E4D-551B-43E0-9649-FD6347523169}"/>
              </a:ext>
            </a:extLst>
          </p:cNvPr>
          <p:cNvSpPr txBox="1"/>
          <p:nvPr/>
        </p:nvSpPr>
        <p:spPr>
          <a:xfrm>
            <a:off x="2660205" y="5399879"/>
            <a:ext cx="3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  <a:p>
            <a:endParaRPr lang="en-GB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430D9E-186B-4E10-B403-1F126062CF6F}"/>
              </a:ext>
            </a:extLst>
          </p:cNvPr>
          <p:cNvSpPr/>
          <p:nvPr/>
        </p:nvSpPr>
        <p:spPr>
          <a:xfrm>
            <a:off x="7838189" y="369282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25CCAA10-9A27-4165-9A57-0A518E790BD4}"/>
              </a:ext>
            </a:extLst>
          </p:cNvPr>
          <p:cNvSpPr/>
          <p:nvPr/>
        </p:nvSpPr>
        <p:spPr>
          <a:xfrm>
            <a:off x="7838188" y="507671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6549531-4B9C-462D-A9B1-A22B36AACE41}"/>
              </a:ext>
            </a:extLst>
          </p:cNvPr>
          <p:cNvSpPr txBox="1"/>
          <p:nvPr/>
        </p:nvSpPr>
        <p:spPr>
          <a:xfrm>
            <a:off x="7838188" y="4186929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77DB0712-59F0-4674-B971-D23B3E611D55}"/>
              </a:ext>
            </a:extLst>
          </p:cNvPr>
          <p:cNvSpPr/>
          <p:nvPr/>
        </p:nvSpPr>
        <p:spPr>
          <a:xfrm>
            <a:off x="9490428" y="369282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A1422F8-72E6-45EF-80FB-2B496DCB5AE3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>
            <a:off x="8360736" y="3956649"/>
            <a:ext cx="11296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7D322CE-F1BE-4BCC-864F-41D99D2E3A02}"/>
              </a:ext>
            </a:extLst>
          </p:cNvPr>
          <p:cNvCxnSpPr>
            <a:cxnSpLocks/>
            <a:stCxn id="47" idx="6"/>
            <a:endCxn id="49" idx="3"/>
          </p:cNvCxnSpPr>
          <p:nvPr/>
        </p:nvCxnSpPr>
        <p:spPr>
          <a:xfrm flipV="1">
            <a:off x="8360735" y="4143201"/>
            <a:ext cx="1206218" cy="11973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3C6DD06-C7A0-410A-8290-E11414B8CE36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10012975" y="3956649"/>
            <a:ext cx="608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2DCC8978-D10D-4E90-9136-69BED4952B6E}"/>
              </a:ext>
            </a:extLst>
          </p:cNvPr>
          <p:cNvSpPr txBox="1"/>
          <p:nvPr/>
        </p:nvSpPr>
        <p:spPr>
          <a:xfrm>
            <a:off x="10620120" y="3738439"/>
            <a:ext cx="421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baseline="-25000" dirty="0"/>
              <a:t>1</a:t>
            </a:r>
            <a:endParaRPr lang="en-GB" dirty="0"/>
          </a:p>
          <a:p>
            <a:endParaRPr lang="en-GB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865A838-AE42-44FA-A743-58EF029E6F8D}"/>
              </a:ext>
            </a:extLst>
          </p:cNvPr>
          <p:cNvSpPr txBox="1"/>
          <p:nvPr/>
        </p:nvSpPr>
        <p:spPr>
          <a:xfrm>
            <a:off x="9490428" y="4186929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E6585B8-C583-4B77-AF2B-964D8C027451}"/>
              </a:ext>
            </a:extLst>
          </p:cNvPr>
          <p:cNvSpPr/>
          <p:nvPr/>
        </p:nvSpPr>
        <p:spPr>
          <a:xfrm>
            <a:off x="9490428" y="5076713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496FD81-656C-44A0-9F51-23A8D22BCDE8}"/>
              </a:ext>
            </a:extLst>
          </p:cNvPr>
          <p:cNvCxnSpPr>
            <a:cxnSpLocks/>
            <a:stCxn id="47" idx="6"/>
            <a:endCxn id="60" idx="2"/>
          </p:cNvCxnSpPr>
          <p:nvPr/>
        </p:nvCxnSpPr>
        <p:spPr>
          <a:xfrm flipV="1">
            <a:off x="8360735" y="5340538"/>
            <a:ext cx="1129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42FA38B-800B-4B9A-BB92-7382B9AA4A04}"/>
              </a:ext>
            </a:extLst>
          </p:cNvPr>
          <p:cNvCxnSpPr>
            <a:cxnSpLocks/>
            <a:stCxn id="46" idx="6"/>
            <a:endCxn id="60" idx="1"/>
          </p:cNvCxnSpPr>
          <p:nvPr/>
        </p:nvCxnSpPr>
        <p:spPr>
          <a:xfrm>
            <a:off x="8360736" y="3956649"/>
            <a:ext cx="1206217" cy="1197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B0ABA6CB-B1C0-4DB6-A849-E6F3087A8CF3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0012975" y="5340538"/>
            <a:ext cx="60714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1A779D4D-753C-4312-B671-930C6471D49A}"/>
              </a:ext>
            </a:extLst>
          </p:cNvPr>
          <p:cNvSpPr txBox="1"/>
          <p:nvPr/>
        </p:nvSpPr>
        <p:spPr>
          <a:xfrm>
            <a:off x="10620120" y="5192874"/>
            <a:ext cx="44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baseline="-25000" dirty="0"/>
              <a:t>c</a:t>
            </a:r>
            <a:endParaRPr lang="en-GB" dirty="0"/>
          </a:p>
          <a:p>
            <a:endParaRPr lang="en-GB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4A9855E-DD9B-41AB-8686-66CB107C2E62}"/>
              </a:ext>
            </a:extLst>
          </p:cNvPr>
          <p:cNvSpPr/>
          <p:nvPr/>
        </p:nvSpPr>
        <p:spPr>
          <a:xfrm>
            <a:off x="8741746" y="1351480"/>
            <a:ext cx="494270" cy="1639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dbl" dirty="0"/>
              <a:t>W</a:t>
            </a:r>
          </a:p>
          <a:p>
            <a:pPr algn="ctr"/>
            <a:r>
              <a:rPr lang="de-DE" u="sng" dirty="0"/>
              <a:t>b</a:t>
            </a:r>
          </a:p>
          <a:p>
            <a:pPr algn="ctr"/>
            <a:r>
              <a:rPr lang="en-GB" dirty="0"/>
              <a:t>Φ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4C65012-B51B-45E3-8412-1B785386CE52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838188" y="2170981"/>
            <a:ext cx="9035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8C109B5-56EC-4B08-A9ED-268490D0A547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9236016" y="2170981"/>
            <a:ext cx="12274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0420362-D6E6-48F4-984E-41AECDCF15D4}"/>
              </a:ext>
            </a:extLst>
          </p:cNvPr>
          <p:cNvSpPr txBox="1"/>
          <p:nvPr/>
        </p:nvSpPr>
        <p:spPr>
          <a:xfrm>
            <a:off x="10381388" y="1937689"/>
            <a:ext cx="3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y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8209F35D-10DE-47F2-B738-5A4A4FE4B5E7}"/>
              </a:ext>
            </a:extLst>
          </p:cNvPr>
          <p:cNvSpPr txBox="1"/>
          <p:nvPr/>
        </p:nvSpPr>
        <p:spPr>
          <a:xfrm>
            <a:off x="7530553" y="1937689"/>
            <a:ext cx="3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162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C207DB2-7CFF-41E3-9BAB-7D2B53ADFC2B}"/>
              </a:ext>
            </a:extLst>
          </p:cNvPr>
          <p:cNvSpPr/>
          <p:nvPr/>
        </p:nvSpPr>
        <p:spPr>
          <a:xfrm>
            <a:off x="2281415" y="1329867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F335CD-83D7-463C-AE95-285A40AC45C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53978" y="1622310"/>
            <a:ext cx="1227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8763CFE-6B99-4C07-9F67-8660AA1CE451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3916626" y="1619516"/>
            <a:ext cx="731752" cy="27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E2B9AC6D-7502-4898-A5FE-30E3F2B7CBAE}"/>
              </a:ext>
            </a:extLst>
          </p:cNvPr>
          <p:cNvSpPr txBox="1"/>
          <p:nvPr/>
        </p:nvSpPr>
        <p:spPr>
          <a:xfrm>
            <a:off x="720346" y="1436414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07839CF-A6F2-47AF-B1CC-C3A1E5208FB0}"/>
              </a:ext>
            </a:extLst>
          </p:cNvPr>
          <p:cNvCxnSpPr>
            <a:cxnSpLocks/>
          </p:cNvCxnSpPr>
          <p:nvPr/>
        </p:nvCxnSpPr>
        <p:spPr>
          <a:xfrm flipV="1">
            <a:off x="2745337" y="1619516"/>
            <a:ext cx="707366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969B58E-9980-4142-86FA-A1E8E204E13F}"/>
              </a:ext>
            </a:extLst>
          </p:cNvPr>
          <p:cNvSpPr txBox="1"/>
          <p:nvPr/>
        </p:nvSpPr>
        <p:spPr>
          <a:xfrm>
            <a:off x="4015996" y="1222715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u="sng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97DA102-01A0-4963-9E06-CE0AE3F5EE50}"/>
              </a:ext>
            </a:extLst>
          </p:cNvPr>
          <p:cNvSpPr/>
          <p:nvPr/>
        </p:nvSpPr>
        <p:spPr>
          <a:xfrm>
            <a:off x="4648378" y="1327073"/>
            <a:ext cx="69823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3029978-6401-4330-9773-48AB9BF759C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997497" y="800100"/>
            <a:ext cx="0" cy="526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D12DF5F-69AA-4F33-A6F4-C609AF224086}"/>
              </a:ext>
            </a:extLst>
          </p:cNvPr>
          <p:cNvSpPr txBox="1"/>
          <p:nvPr/>
        </p:nvSpPr>
        <p:spPr>
          <a:xfrm>
            <a:off x="4997497" y="615434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F66A0C0-F017-48FD-92D9-DBE6F73A8F2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346616" y="1619516"/>
            <a:ext cx="822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2B5F770-30BF-4599-8E51-F452DF62B344}"/>
                  </a:ext>
                </a:extLst>
              </p:cNvPr>
              <p:cNvSpPr txBox="1"/>
              <p:nvPr/>
            </p:nvSpPr>
            <p:spPr>
              <a:xfrm>
                <a:off x="6169381" y="1408066"/>
                <a:ext cx="583843" cy="285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ba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2B5F770-30BF-4599-8E51-F452DF62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381" y="1408066"/>
                <a:ext cx="583843" cy="285719"/>
              </a:xfrm>
              <a:prstGeom prst="rect">
                <a:avLst/>
              </a:prstGeom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FC8B20-CC26-49D4-961B-5ABC15E1862A}"/>
                  </a:ext>
                </a:extLst>
              </p:cNvPr>
              <p:cNvSpPr txBox="1"/>
              <p:nvPr/>
            </p:nvSpPr>
            <p:spPr>
              <a:xfrm>
                <a:off x="2642077" y="937847"/>
                <a:ext cx="9138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DNN, </a:t>
                </a:r>
                <a14:m>
                  <m:oMath xmlns:m="http://schemas.openxmlformats.org/officeDocument/2006/math">
                    <m:r>
                      <a:rPr lang="de-DE" sz="1200" b="0" i="1" u="sng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2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FC8B20-CC26-49D4-961B-5ABC15E18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077" y="937847"/>
                <a:ext cx="913885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hteck 28">
            <a:extLst>
              <a:ext uri="{FF2B5EF4-FFF2-40B4-BE49-F238E27FC236}">
                <a16:creationId xmlns:a16="http://schemas.microsoft.com/office/drawing/2014/main" id="{BACEE118-0E21-4A04-ABAE-6BE6BBDA1E77}"/>
              </a:ext>
            </a:extLst>
          </p:cNvPr>
          <p:cNvSpPr/>
          <p:nvPr/>
        </p:nvSpPr>
        <p:spPr>
          <a:xfrm>
            <a:off x="2229028" y="3261142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51D79E5-6EC5-463B-AF57-DD2ADBEF2161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66850" y="3553585"/>
            <a:ext cx="7621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135742-1D7B-43A7-8838-AC0DD1FBB2EF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3864239" y="3553585"/>
            <a:ext cx="65537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755F68E4-3A8F-46E0-BEEE-902C9496F881}"/>
              </a:ext>
            </a:extLst>
          </p:cNvPr>
          <p:cNvSpPr txBox="1"/>
          <p:nvPr/>
        </p:nvSpPr>
        <p:spPr>
          <a:xfrm>
            <a:off x="1142536" y="3365438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u="sng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D841FA7-0D2A-4B83-86C3-45A2A6B70338}"/>
              </a:ext>
            </a:extLst>
          </p:cNvPr>
          <p:cNvCxnSpPr>
            <a:cxnSpLocks/>
          </p:cNvCxnSpPr>
          <p:nvPr/>
        </p:nvCxnSpPr>
        <p:spPr>
          <a:xfrm flipH="1">
            <a:off x="2530714" y="3550790"/>
            <a:ext cx="1031836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E4C1A9D-EE4D-424D-A9A4-F99414127683}"/>
              </a:ext>
            </a:extLst>
          </p:cNvPr>
          <p:cNvSpPr txBox="1"/>
          <p:nvPr/>
        </p:nvSpPr>
        <p:spPr>
          <a:xfrm>
            <a:off x="4519613" y="3365438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u="sng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5179BF-B265-4B0C-B723-68F143A8BF5E}"/>
              </a:ext>
            </a:extLst>
          </p:cNvPr>
          <p:cNvSpPr/>
          <p:nvPr/>
        </p:nvSpPr>
        <p:spPr>
          <a:xfrm>
            <a:off x="2281415" y="5235690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Encoder, f</a:t>
            </a:r>
            <a:r>
              <a:rPr lang="el-GR" u="sng" baseline="-25000" dirty="0"/>
              <a:t>ϑ</a:t>
            </a:r>
            <a:endParaRPr lang="de-DE" baseline="-250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F2297BE-F0A0-4BB4-A71F-98560B68AD4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564726" y="5526903"/>
            <a:ext cx="716689" cy="12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6A6FE02-7ED8-4252-B1B2-970F143C23A1}"/>
              </a:ext>
            </a:extLst>
          </p:cNvPr>
          <p:cNvSpPr txBox="1"/>
          <p:nvPr/>
        </p:nvSpPr>
        <p:spPr>
          <a:xfrm>
            <a:off x="1645779" y="5128538"/>
            <a:ext cx="42219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</a:t>
            </a:r>
            <a:endParaRPr lang="en-GB" u="sng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E570DD5-7DB8-4AC7-BC54-D220A6374B11}"/>
              </a:ext>
            </a:extLst>
          </p:cNvPr>
          <p:cNvSpPr txBox="1"/>
          <p:nvPr/>
        </p:nvSpPr>
        <p:spPr>
          <a:xfrm>
            <a:off x="4015996" y="5128538"/>
            <a:ext cx="42219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z</a:t>
            </a:r>
            <a:endParaRPr lang="en-GB" u="sng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0BE6653-851C-4C0A-9612-ECFCE0C77A6E}"/>
              </a:ext>
            </a:extLst>
          </p:cNvPr>
          <p:cNvSpPr/>
          <p:nvPr/>
        </p:nvSpPr>
        <p:spPr>
          <a:xfrm>
            <a:off x="6561826" y="5235690"/>
            <a:ext cx="69823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cost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5582195-C42D-4AA4-A99E-27A1201127F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10945" y="4708717"/>
            <a:ext cx="0" cy="526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D88B0513-4E46-434A-AA4A-11CA2325359E}"/>
              </a:ext>
            </a:extLst>
          </p:cNvPr>
          <p:cNvSpPr txBox="1"/>
          <p:nvPr/>
        </p:nvSpPr>
        <p:spPr>
          <a:xfrm>
            <a:off x="6588514" y="4325872"/>
            <a:ext cx="6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y</a:t>
            </a:r>
            <a:r>
              <a:rPr lang="de-DE" dirty="0"/>
              <a:t> = </a:t>
            </a:r>
            <a:r>
              <a:rPr lang="de-DE" u="sng" dirty="0"/>
              <a:t>x</a:t>
            </a:r>
            <a:endParaRPr lang="en-GB" u="sng" dirty="0"/>
          </a:p>
          <a:p>
            <a:r>
              <a:rPr lang="de-DE" u="sng" dirty="0"/>
              <a:t> </a:t>
            </a:r>
            <a:endParaRPr lang="en-GB" u="sng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014BEEE-184D-42C1-8AC2-9ADC94A5DDD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60064" y="5528133"/>
            <a:ext cx="822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F8CB53D7-6C8D-44FD-9EEF-25949A8A87CF}"/>
              </a:ext>
            </a:extLst>
          </p:cNvPr>
          <p:cNvSpPr txBox="1"/>
          <p:nvPr/>
        </p:nvSpPr>
        <p:spPr>
          <a:xfrm>
            <a:off x="8032983" y="5342237"/>
            <a:ext cx="5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L(</a:t>
            </a:r>
            <a:r>
              <a:rPr lang="el-GR" u="sng" dirty="0"/>
              <a:t>ϑ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7C47286-6AAA-405C-8C83-8824C250DDC4}"/>
              </a:ext>
            </a:extLst>
          </p:cNvPr>
          <p:cNvSpPr/>
          <p:nvPr/>
        </p:nvSpPr>
        <p:spPr>
          <a:xfrm>
            <a:off x="4480504" y="5235690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Decoder, g</a:t>
            </a:r>
            <a:r>
              <a:rPr lang="el-GR" u="sng" baseline="-25000" dirty="0"/>
              <a:t>ϑ</a:t>
            </a:r>
            <a:endParaRPr lang="de-DE" baseline="-250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9C37F5B-5D17-48A1-928C-EA59637D0028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>
            <a:off x="3916626" y="5528133"/>
            <a:ext cx="5638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733F47C-CEFB-458E-828A-AEBCFE0D0EAB}"/>
              </a:ext>
            </a:extLst>
          </p:cNvPr>
          <p:cNvCxnSpPr>
            <a:cxnSpLocks/>
            <a:stCxn id="42" idx="3"/>
            <a:endCxn id="36" idx="1"/>
          </p:cNvCxnSpPr>
          <p:nvPr/>
        </p:nvCxnSpPr>
        <p:spPr>
          <a:xfrm>
            <a:off x="6115715" y="5528133"/>
            <a:ext cx="4461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1AD1BB6-BF3E-4EC5-81AC-E5E29324D8A4}"/>
              </a:ext>
            </a:extLst>
          </p:cNvPr>
          <p:cNvSpPr txBox="1"/>
          <p:nvPr/>
        </p:nvSpPr>
        <p:spPr>
          <a:xfrm>
            <a:off x="6178289" y="5128538"/>
            <a:ext cx="224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r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2521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AE00695-3AC8-454B-A0A2-25606B9B630D}"/>
                  </a:ext>
                </a:extLst>
              </p:cNvPr>
              <p:cNvSpPr/>
              <p:nvPr/>
            </p:nvSpPr>
            <p:spPr>
              <a:xfrm rot="2232046">
                <a:off x="1532160" y="468948"/>
                <a:ext cx="725493" cy="29705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AE00695-3AC8-454B-A0A2-25606B9B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32046">
                <a:off x="1532160" y="468948"/>
                <a:ext cx="725493" cy="297054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78024AD-1EB1-45DF-9138-1A2079191B6E}"/>
                  </a:ext>
                </a:extLst>
              </p:cNvPr>
              <p:cNvSpPr/>
              <p:nvPr/>
            </p:nvSpPr>
            <p:spPr>
              <a:xfrm rot="19531907">
                <a:off x="2719106" y="479378"/>
                <a:ext cx="725493" cy="2970545"/>
              </a:xfrm>
              <a:prstGeom prst="ellipse">
                <a:avLst/>
              </a:prstGeom>
              <a:solidFill>
                <a:srgbClr val="7030A0">
                  <a:alpha val="7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78024AD-1EB1-45DF-9138-1A2079191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31907">
                <a:off x="2719106" y="479378"/>
                <a:ext cx="725493" cy="29705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>
            <a:extLst>
              <a:ext uri="{FF2B5EF4-FFF2-40B4-BE49-F238E27FC236}">
                <a16:creationId xmlns:a16="http://schemas.microsoft.com/office/drawing/2014/main" id="{9A0F88C2-DCF9-4E51-84B4-24D663B15010}"/>
              </a:ext>
            </a:extLst>
          </p:cNvPr>
          <p:cNvSpPr/>
          <p:nvPr/>
        </p:nvSpPr>
        <p:spPr>
          <a:xfrm>
            <a:off x="1942201" y="1556425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BD0ABB-55D4-4179-83B7-0401FA3F80F3}"/>
              </a:ext>
            </a:extLst>
          </p:cNvPr>
          <p:cNvSpPr/>
          <p:nvPr/>
        </p:nvSpPr>
        <p:spPr>
          <a:xfrm>
            <a:off x="2415614" y="1027889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37F0D2-59C9-49A5-949F-212470E85719}"/>
              </a:ext>
            </a:extLst>
          </p:cNvPr>
          <p:cNvSpPr/>
          <p:nvPr/>
        </p:nvSpPr>
        <p:spPr>
          <a:xfrm>
            <a:off x="3258678" y="2367064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BD5E69B3-5F69-4A74-9012-1FA8F8F5392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rot="5400000" flipH="1" flipV="1">
            <a:off x="2094703" y="1183335"/>
            <a:ext cx="379081" cy="41838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E67AFA45-D32E-467E-85FD-0B49AF375D7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097844" y="1643974"/>
            <a:ext cx="1160834" cy="810639"/>
          </a:xfrm>
          <a:prstGeom prst="curvedConnector3">
            <a:avLst>
              <a:gd name="adj1" fmla="val 64246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3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Kira Blankenhorn</dc:creator>
  <cp:lastModifiedBy>Simon Kamm</cp:lastModifiedBy>
  <cp:revision>41</cp:revision>
  <dcterms:created xsi:type="dcterms:W3CDTF">2019-03-19T09:19:13Z</dcterms:created>
  <dcterms:modified xsi:type="dcterms:W3CDTF">2019-05-16T16:30:20Z</dcterms:modified>
</cp:coreProperties>
</file>